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803" r:id="rId5"/>
  </p:sldMasterIdLst>
  <p:notesMasterIdLst>
    <p:notesMasterId r:id="rId41"/>
  </p:notesMasterIdLst>
  <p:handoutMasterIdLst>
    <p:handoutMasterId r:id="rId42"/>
  </p:handoutMasterIdLst>
  <p:sldIdLst>
    <p:sldId id="256" r:id="rId6"/>
    <p:sldId id="310" r:id="rId7"/>
    <p:sldId id="312" r:id="rId8"/>
    <p:sldId id="319" r:id="rId9"/>
    <p:sldId id="322" r:id="rId10"/>
    <p:sldId id="318" r:id="rId11"/>
    <p:sldId id="282" r:id="rId12"/>
    <p:sldId id="315" r:id="rId13"/>
    <p:sldId id="313" r:id="rId14"/>
    <p:sldId id="314" r:id="rId15"/>
    <p:sldId id="316" r:id="rId16"/>
    <p:sldId id="288" r:id="rId17"/>
    <p:sldId id="289" r:id="rId18"/>
    <p:sldId id="306"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7" r:id="rId34"/>
    <p:sldId id="308" r:id="rId35"/>
    <p:sldId id="309" r:id="rId36"/>
    <p:sldId id="320" r:id="rId37"/>
    <p:sldId id="323" r:id="rId38"/>
    <p:sldId id="321" r:id="rId39"/>
    <p:sldId id="325" r:id="rId4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A59"/>
    <a:srgbClr val="009999"/>
    <a:srgbClr val="00B0AC"/>
    <a:srgbClr val="66CCFF"/>
    <a:srgbClr val="C2B823"/>
    <a:srgbClr val="133F44"/>
    <a:srgbClr val="11373C"/>
    <a:srgbClr val="5B4D1E"/>
    <a:srgbClr val="FD4228"/>
    <a:srgbClr val="092D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41" autoAdjust="0"/>
  </p:normalViewPr>
  <p:slideViewPr>
    <p:cSldViewPr snapToGrid="0" snapToObjects="1">
      <p:cViewPr varScale="1">
        <p:scale>
          <a:sx n="114" d="100"/>
          <a:sy n="114" d="100"/>
        </p:scale>
        <p:origin x="71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31B8880-8A95-DF48-9172-652BF7E4AD15}" type="datetimeFigureOut">
              <a:rPr lang="en-US" smtClean="0"/>
              <a:t>5/3/2024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972A15-02AB-5F49-AEE0-0089E9EFD9BB}" type="slidenum">
              <a:rPr lang="en-US" smtClean="0"/>
              <a:t>‹#›</a:t>
            </a:fld>
            <a:endParaRPr lang="en-US"/>
          </a:p>
        </p:txBody>
      </p:sp>
    </p:spTree>
    <p:extLst>
      <p:ext uri="{BB962C8B-B14F-4D97-AF65-F5344CB8AC3E}">
        <p14:creationId xmlns:p14="http://schemas.microsoft.com/office/powerpoint/2010/main" val="2186865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050BC8E-E198-4F60-A64F-0CBED3EA8741}" type="datetimeFigureOut">
              <a:rPr lang="es-PR" smtClean="0"/>
              <a:t>05/03/2024</a:t>
            </a:fld>
            <a:endParaRPr lang="es-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72AB4DA-3445-4D6C-8028-DA222172B805}" type="slidenum">
              <a:rPr lang="es-PR" smtClean="0"/>
              <a:t>‹#›</a:t>
            </a:fld>
            <a:endParaRPr lang="es-PR"/>
          </a:p>
        </p:txBody>
      </p:sp>
    </p:spTree>
    <p:extLst>
      <p:ext uri="{BB962C8B-B14F-4D97-AF65-F5344CB8AC3E}">
        <p14:creationId xmlns:p14="http://schemas.microsoft.com/office/powerpoint/2010/main" val="351547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AA0E7-FF1B-4491-9B86-EC8E55B7B957}" type="slidenum">
              <a:rPr lang="es-PR" smtClean="0"/>
              <a:t>4</a:t>
            </a:fld>
            <a:endParaRPr lang="es-PR"/>
          </a:p>
        </p:txBody>
      </p:sp>
    </p:spTree>
    <p:extLst>
      <p:ext uri="{BB962C8B-B14F-4D97-AF65-F5344CB8AC3E}">
        <p14:creationId xmlns:p14="http://schemas.microsoft.com/office/powerpoint/2010/main" val="316622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AA0E7-FF1B-4491-9B86-EC8E55B7B957}" type="slidenum">
              <a:rPr lang="es-PR" smtClean="0"/>
              <a:t>7</a:t>
            </a:fld>
            <a:endParaRPr lang="es-PR"/>
          </a:p>
        </p:txBody>
      </p:sp>
    </p:spTree>
    <p:extLst>
      <p:ext uri="{BB962C8B-B14F-4D97-AF65-F5344CB8AC3E}">
        <p14:creationId xmlns:p14="http://schemas.microsoft.com/office/powerpoint/2010/main" val="31662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572AB4DA-3445-4D6C-8028-DA222172B805}" type="slidenum">
              <a:rPr lang="es-PR" smtClean="0"/>
              <a:t>12</a:t>
            </a:fld>
            <a:endParaRPr lang="es-PR"/>
          </a:p>
        </p:txBody>
      </p:sp>
    </p:spTree>
    <p:extLst>
      <p:ext uri="{BB962C8B-B14F-4D97-AF65-F5344CB8AC3E}">
        <p14:creationId xmlns:p14="http://schemas.microsoft.com/office/powerpoint/2010/main" val="75358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AB4DA-3445-4D6C-8028-DA222172B805}" type="slidenum">
              <a:rPr lang="es-PR" smtClean="0"/>
              <a:t>34</a:t>
            </a:fld>
            <a:endParaRPr lang="es-PR"/>
          </a:p>
        </p:txBody>
      </p:sp>
    </p:spTree>
    <p:extLst>
      <p:ext uri="{BB962C8B-B14F-4D97-AF65-F5344CB8AC3E}">
        <p14:creationId xmlns:p14="http://schemas.microsoft.com/office/powerpoint/2010/main" val="31709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AB4DA-3445-4D6C-8028-DA222172B805}" type="slidenum">
              <a:rPr lang="es-PR" smtClean="0"/>
              <a:t>35</a:t>
            </a:fld>
            <a:endParaRPr lang="es-PR"/>
          </a:p>
        </p:txBody>
      </p:sp>
    </p:spTree>
    <p:extLst>
      <p:ext uri="{BB962C8B-B14F-4D97-AF65-F5344CB8AC3E}">
        <p14:creationId xmlns:p14="http://schemas.microsoft.com/office/powerpoint/2010/main" val="118961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931720-888E-2F4A-A076-ED220FA2958C}"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213113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931720-888E-2F4A-A076-ED220FA2958C}"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332745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931720-888E-2F4A-A076-ED220FA2958C}"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139789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51" name="Picture Placeholder 2"/>
          <p:cNvSpPr>
            <a:spLocks noGrp="1"/>
          </p:cNvSpPr>
          <p:nvPr>
            <p:ph type="pic" idx="11"/>
          </p:nvPr>
        </p:nvSpPr>
        <p:spPr>
          <a:xfrm>
            <a:off x="0" y="-21010"/>
            <a:ext cx="9144000" cy="502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35" name="Group 34"/>
          <p:cNvGrpSpPr/>
          <p:nvPr userDrawn="1"/>
        </p:nvGrpSpPr>
        <p:grpSpPr>
          <a:xfrm>
            <a:off x="1" y="5030947"/>
            <a:ext cx="9143999" cy="128231"/>
            <a:chOff x="1" y="5015269"/>
            <a:chExt cx="9143999" cy="128231"/>
          </a:xfrm>
        </p:grpSpPr>
        <p:sp>
          <p:nvSpPr>
            <p:cNvPr id="30" name="Rectangle 29"/>
            <p:cNvSpPr/>
            <p:nvPr userDrawn="1"/>
          </p:nvSpPr>
          <p:spPr>
            <a:xfrm>
              <a:off x="3162509" y="5015269"/>
              <a:ext cx="5981491" cy="128231"/>
            </a:xfrm>
            <a:prstGeom prst="rect">
              <a:avLst/>
            </a:prstGeom>
            <a:solidFill>
              <a:srgbClr val="910A5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512864" y="5015269"/>
              <a:ext cx="995238" cy="123737"/>
            </a:xfrm>
            <a:prstGeom prst="rect">
              <a:avLst/>
            </a:prstGeom>
            <a:solidFill>
              <a:srgbClr val="D7C01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1508101" y="5015269"/>
              <a:ext cx="1654408" cy="128231"/>
            </a:xfrm>
            <a:prstGeom prst="rect">
              <a:avLst/>
            </a:prstGeom>
            <a:solidFill>
              <a:srgbClr val="10383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userDrawn="1"/>
          </p:nvSpPr>
          <p:spPr>
            <a:xfrm>
              <a:off x="1" y="5015269"/>
              <a:ext cx="512862" cy="123737"/>
            </a:xfrm>
            <a:prstGeom prst="rect">
              <a:avLst/>
            </a:prstGeom>
            <a:solidFill>
              <a:srgbClr val="5B4D1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ubtitle 2"/>
          <p:cNvSpPr>
            <a:spLocks noGrp="1"/>
          </p:cNvSpPr>
          <p:nvPr>
            <p:ph type="subTitle" idx="1" hasCustomPrompt="1"/>
          </p:nvPr>
        </p:nvSpPr>
        <p:spPr>
          <a:xfrm>
            <a:off x="3617035" y="3086854"/>
            <a:ext cx="4309979" cy="358576"/>
          </a:xfrm>
        </p:spPr>
        <p:txBody>
          <a:bodyPr>
            <a:normAutofit/>
          </a:bodyPr>
          <a:lstStyle>
            <a:lvl1pPr marL="0" indent="0" algn="l">
              <a:buNone/>
              <a:defRPr sz="1500">
                <a:solidFill>
                  <a:schemeClr val="bg1"/>
                </a:solidFill>
                <a:latin typeface="Avenir Light"/>
                <a:cs typeface="Avenir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19" name="Title 1"/>
          <p:cNvSpPr>
            <a:spLocks noGrp="1"/>
          </p:cNvSpPr>
          <p:nvPr>
            <p:ph type="title" hasCustomPrompt="1"/>
          </p:nvPr>
        </p:nvSpPr>
        <p:spPr>
          <a:xfrm>
            <a:off x="3617035" y="1842805"/>
            <a:ext cx="4309979" cy="1031204"/>
          </a:xfrm>
        </p:spPr>
        <p:txBody>
          <a:bodyPr/>
          <a:lstStyle>
            <a:lvl1pPr algn="l">
              <a:defRPr>
                <a:solidFill>
                  <a:schemeClr val="bg1"/>
                </a:solidFill>
              </a:defRPr>
            </a:lvl1pPr>
          </a:lstStyle>
          <a:p>
            <a:r>
              <a:rPr lang="en-US" dirty="0"/>
              <a:t>CLICK </a:t>
            </a:r>
            <a:br>
              <a:rPr lang="en-US" dirty="0"/>
            </a:br>
            <a:r>
              <a:rPr lang="en-US" dirty="0"/>
              <a:t>TO EDIT TITLE</a:t>
            </a:r>
          </a:p>
        </p:txBody>
      </p:sp>
    </p:spTree>
    <p:extLst>
      <p:ext uri="{BB962C8B-B14F-4D97-AF65-F5344CB8AC3E}">
        <p14:creationId xmlns:p14="http://schemas.microsoft.com/office/powerpoint/2010/main" val="27718350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8" name="Picture Placeholder 2"/>
          <p:cNvSpPr>
            <a:spLocks noGrp="1"/>
          </p:cNvSpPr>
          <p:nvPr>
            <p:ph type="pic" idx="11"/>
          </p:nvPr>
        </p:nvSpPr>
        <p:spPr>
          <a:xfrm>
            <a:off x="0" y="4907"/>
            <a:ext cx="9144000" cy="4489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Rectangle 16"/>
          <p:cNvSpPr/>
          <p:nvPr userDrawn="1"/>
        </p:nvSpPr>
        <p:spPr>
          <a:xfrm>
            <a:off x="-8640" y="4294730"/>
            <a:ext cx="9170643" cy="857653"/>
          </a:xfrm>
          <a:prstGeom prst="rect">
            <a:avLst/>
          </a:prstGeom>
          <a:solidFill>
            <a:srgbClr val="1373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p>
        </p:txBody>
      </p:sp>
      <p:sp>
        <p:nvSpPr>
          <p:cNvPr id="9" name="Text Placeholder 2"/>
          <p:cNvSpPr>
            <a:spLocks noGrp="1"/>
          </p:cNvSpPr>
          <p:nvPr>
            <p:ph type="body" idx="1" hasCustomPrompt="1"/>
          </p:nvPr>
        </p:nvSpPr>
        <p:spPr>
          <a:xfrm>
            <a:off x="4742865" y="346902"/>
            <a:ext cx="4040188" cy="550130"/>
          </a:xfrm>
        </p:spPr>
        <p:txBody>
          <a:bodyPr anchor="b"/>
          <a:lstStyle>
            <a:lvl1pPr marL="0" indent="0">
              <a:buNone/>
              <a:defRPr sz="2400" b="1">
                <a:latin typeface="Avenir Heavy"/>
                <a:cs typeface="Avenir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10" name="Content Placeholder 3"/>
          <p:cNvSpPr>
            <a:spLocks noGrp="1"/>
          </p:cNvSpPr>
          <p:nvPr>
            <p:ph sz="half" idx="10" hasCustomPrompt="1"/>
          </p:nvPr>
        </p:nvSpPr>
        <p:spPr>
          <a:xfrm>
            <a:off x="4742865" y="897032"/>
            <a:ext cx="4040188" cy="3267011"/>
          </a:xfrm>
        </p:spPr>
        <p:txBody>
          <a:bodyPr/>
          <a:lstStyle>
            <a:lvl1pPr>
              <a:defRPr sz="2400"/>
            </a:lvl1pPr>
            <a:lvl2pPr>
              <a:defRPr sz="2000"/>
            </a:lvl2pPr>
            <a:lvl3pPr>
              <a:defRPr sz="1800"/>
            </a:lvl3pPr>
            <a:lvl4pPr marL="285750" indent="-285750">
              <a:buSzPct val="100000"/>
              <a:buFont typeface="Wingdings" charset="2"/>
              <a:buChar char="q"/>
              <a:defRPr lang="en-US" sz="1800" kern="1200" dirty="0" smtClean="0">
                <a:solidFill>
                  <a:schemeClr val="bg1"/>
                </a:solidFill>
                <a:latin typeface="Avenir Book"/>
                <a:ea typeface="+mn-ea"/>
                <a:cs typeface="Avenir Book"/>
              </a:defRPr>
            </a:lvl4pPr>
            <a:lvl5pPr>
              <a:defRPr sz="1600"/>
            </a:lvl5pPr>
            <a:lvl6pPr>
              <a:defRPr sz="1600"/>
            </a:lvl6pPr>
            <a:lvl7pPr>
              <a:defRPr sz="1600"/>
            </a:lvl7pPr>
            <a:lvl8pPr>
              <a:defRPr sz="1600"/>
            </a:lvl8pPr>
            <a:lvl9pPr>
              <a:defRPr sz="1600"/>
            </a:lvl9pPr>
          </a:lstStyle>
          <a:p>
            <a:pPr marL="0" marR="0" lvl="3" indent="0" algn="l" defTabSz="457200" rtl="0" eaLnBrk="1" fontAlgn="auto" latinLnBrk="0" hangingPunct="1">
              <a:lnSpc>
                <a:spcPct val="100000"/>
              </a:lnSpc>
              <a:spcBef>
                <a:spcPts val="432"/>
              </a:spcBef>
              <a:spcAft>
                <a:spcPts val="0"/>
              </a:spcAft>
              <a:buClrTx/>
              <a:buSzPct val="200000"/>
              <a:buFont typeface="Wingdings" charset="2"/>
              <a:buNone/>
              <a:tabLst/>
              <a:defRPr/>
            </a:pPr>
            <a:r>
              <a:rPr lang="en-US" dirty="0"/>
              <a:t>Click to edit text </a:t>
            </a:r>
          </a:p>
          <a:p>
            <a:pPr marL="0" marR="0" lvl="3" indent="0" algn="l" defTabSz="457200" rtl="0" eaLnBrk="1" fontAlgn="auto" latinLnBrk="0" hangingPunct="1">
              <a:lnSpc>
                <a:spcPct val="100000"/>
              </a:lnSpc>
              <a:spcBef>
                <a:spcPts val="432"/>
              </a:spcBef>
              <a:spcAft>
                <a:spcPts val="0"/>
              </a:spcAft>
              <a:buClrTx/>
              <a:buSzPct val="200000"/>
              <a:buFont typeface="Wingdings" charset="2"/>
              <a:buNone/>
              <a:tabLst/>
              <a:defRPr/>
            </a:pPr>
            <a:endParaRPr lang="en-US" dirty="0"/>
          </a:p>
          <a:p>
            <a:pPr lvl="3"/>
            <a:r>
              <a:rPr lang="en-US" dirty="0"/>
              <a:t>Fourth</a:t>
            </a:r>
          </a:p>
        </p:txBody>
      </p:sp>
      <p:pic>
        <p:nvPicPr>
          <p:cNvPr id="14" name="Picture 13" descr="EDP logo -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771" y="4403330"/>
            <a:ext cx="1041282" cy="694188"/>
          </a:xfrm>
          <a:prstGeom prst="rect">
            <a:avLst/>
          </a:prstGeom>
        </p:spPr>
      </p:pic>
      <p:sp>
        <p:nvSpPr>
          <p:cNvPr id="15" name="Footer Placeholder 4"/>
          <p:cNvSpPr>
            <a:spLocks noGrp="1"/>
          </p:cNvSpPr>
          <p:nvPr>
            <p:ph type="ftr" sz="quarter" idx="3"/>
          </p:nvPr>
        </p:nvSpPr>
        <p:spPr>
          <a:xfrm>
            <a:off x="457200" y="4586634"/>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a:t>
            </a:r>
            <a:r>
              <a:rPr lang="en-US" dirty="0">
                <a:solidFill>
                  <a:schemeClr val="bg1"/>
                </a:solidFill>
                <a:latin typeface="Avenir Book"/>
                <a:cs typeface="Avenir Book"/>
              </a:rPr>
              <a:t> </a:t>
            </a:r>
            <a:r>
              <a:rPr lang="en-US" sz="1100" dirty="0" err="1">
                <a:solidFill>
                  <a:schemeClr val="bg1"/>
                </a:solidFill>
                <a:latin typeface="Avenir Book"/>
                <a:cs typeface="Avenir Book"/>
              </a:rPr>
              <a:t>edpuniversity.edu</a:t>
            </a:r>
            <a:endParaRPr lang="en-US" sz="1100" dirty="0">
              <a:solidFill>
                <a:schemeClr val="bg1"/>
              </a:solidFill>
              <a:latin typeface="Avenir Book"/>
              <a:cs typeface="Avenir Book"/>
            </a:endParaRPr>
          </a:p>
        </p:txBody>
      </p:sp>
      <p:pic>
        <p:nvPicPr>
          <p:cNvPr id="16" name="Picture 15" descr="facebook-logo-png-white-facebook-logo-png-white-facebook-icon-png--3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965" y="4542706"/>
            <a:ext cx="361701" cy="361701"/>
          </a:xfrm>
          <a:prstGeom prst="rect">
            <a:avLst/>
          </a:prstGeom>
        </p:spPr>
      </p:pic>
    </p:spTree>
    <p:extLst>
      <p:ext uri="{BB962C8B-B14F-4D97-AF65-F5344CB8AC3E}">
        <p14:creationId xmlns:p14="http://schemas.microsoft.com/office/powerpoint/2010/main" val="1370653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lumMod val="85000"/>
          </a:schemeClr>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205979"/>
            <a:ext cx="8229600" cy="863999"/>
          </a:xfrm>
        </p:spPr>
        <p:txBody>
          <a:bodyPr/>
          <a:lstStyle>
            <a:lvl1pPr algn="l">
              <a:defRPr>
                <a:solidFill>
                  <a:schemeClr val="tx1">
                    <a:lumMod val="75000"/>
                    <a:lumOff val="25000"/>
                  </a:schemeClr>
                </a:solidFill>
              </a:defRPr>
            </a:lvl1pPr>
          </a:lstStyle>
          <a:p>
            <a:r>
              <a:rPr lang="en-US" dirty="0"/>
              <a:t>CLICK TO EDIT TITLE STYLE</a:t>
            </a:r>
          </a:p>
        </p:txBody>
      </p:sp>
      <p:sp>
        <p:nvSpPr>
          <p:cNvPr id="37" name="Picture Placeholder 2"/>
          <p:cNvSpPr>
            <a:spLocks noGrp="1"/>
          </p:cNvSpPr>
          <p:nvPr>
            <p:ph type="pic" idx="1"/>
          </p:nvPr>
        </p:nvSpPr>
        <p:spPr>
          <a:xfrm>
            <a:off x="4728833" y="1514153"/>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Picture Placeholder 2"/>
          <p:cNvSpPr>
            <a:spLocks noGrp="1"/>
          </p:cNvSpPr>
          <p:nvPr>
            <p:ph type="pic" idx="11"/>
          </p:nvPr>
        </p:nvSpPr>
        <p:spPr>
          <a:xfrm>
            <a:off x="6098200" y="1514153"/>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Picture Placeholder 2"/>
          <p:cNvSpPr>
            <a:spLocks noGrp="1"/>
          </p:cNvSpPr>
          <p:nvPr>
            <p:ph type="pic" idx="12"/>
          </p:nvPr>
        </p:nvSpPr>
        <p:spPr>
          <a:xfrm>
            <a:off x="7470267" y="1514153"/>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0" name="Picture Placeholder 2"/>
          <p:cNvSpPr>
            <a:spLocks noGrp="1"/>
          </p:cNvSpPr>
          <p:nvPr>
            <p:ph type="pic" idx="13"/>
          </p:nvPr>
        </p:nvSpPr>
        <p:spPr>
          <a:xfrm>
            <a:off x="4728833" y="2930081"/>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1" name="Picture Placeholder 2"/>
          <p:cNvSpPr>
            <a:spLocks noGrp="1"/>
          </p:cNvSpPr>
          <p:nvPr>
            <p:ph type="pic" idx="14"/>
          </p:nvPr>
        </p:nvSpPr>
        <p:spPr>
          <a:xfrm>
            <a:off x="6097766" y="2914233"/>
            <a:ext cx="1216533" cy="1214735"/>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2" name="Picture Placeholder 2"/>
          <p:cNvSpPr>
            <a:spLocks noGrp="1"/>
          </p:cNvSpPr>
          <p:nvPr>
            <p:ph type="pic" idx="15"/>
          </p:nvPr>
        </p:nvSpPr>
        <p:spPr>
          <a:xfrm>
            <a:off x="7470267" y="2914233"/>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9" name="Text Placeholder 3"/>
          <p:cNvSpPr>
            <a:spLocks noGrp="1"/>
          </p:cNvSpPr>
          <p:nvPr>
            <p:ph type="body" sz="half" idx="2"/>
          </p:nvPr>
        </p:nvSpPr>
        <p:spPr>
          <a:xfrm>
            <a:off x="457201" y="1076327"/>
            <a:ext cx="3870068" cy="386082"/>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E98D30"/>
              </a:buClr>
              <a:buSzTx/>
              <a:buFont typeface="Wingdings" charset="2"/>
              <a:buChar char="q"/>
              <a:tabLst/>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0" name="Text Placeholder 3"/>
          <p:cNvSpPr>
            <a:spLocks noGrp="1"/>
          </p:cNvSpPr>
          <p:nvPr>
            <p:ph type="body" sz="half" idx="16"/>
          </p:nvPr>
        </p:nvSpPr>
        <p:spPr>
          <a:xfrm>
            <a:off x="457200" y="1645684"/>
            <a:ext cx="3870068" cy="385182"/>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0D62A1"/>
              </a:buClr>
              <a:buSzTx/>
              <a:buFont typeface="Wingdings" charset="2"/>
              <a:buChar char="q"/>
              <a:tabLst/>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1" name="Text Placeholder 3"/>
          <p:cNvSpPr>
            <a:spLocks noGrp="1"/>
          </p:cNvSpPr>
          <p:nvPr>
            <p:ph type="body" sz="half" idx="17"/>
          </p:nvPr>
        </p:nvSpPr>
        <p:spPr>
          <a:xfrm>
            <a:off x="457201" y="2220825"/>
            <a:ext cx="3870068" cy="385182"/>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6A2985"/>
              </a:buClr>
              <a:buSzTx/>
              <a:buFont typeface="Wingdings" charset="2"/>
              <a:buChar char="q"/>
              <a:tabLst/>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2" name="Text Placeholder 3"/>
          <p:cNvSpPr>
            <a:spLocks noGrp="1"/>
          </p:cNvSpPr>
          <p:nvPr>
            <p:ph type="body" sz="half" idx="18"/>
          </p:nvPr>
        </p:nvSpPr>
        <p:spPr>
          <a:xfrm>
            <a:off x="457200" y="2799910"/>
            <a:ext cx="3870068" cy="385182"/>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E3001C"/>
              </a:buClr>
              <a:buSzTx/>
              <a:buFont typeface="Wingdings" charset="2"/>
              <a:buChar char="q"/>
              <a:tabLst/>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3" name="Text Placeholder 3"/>
          <p:cNvSpPr>
            <a:spLocks noGrp="1"/>
          </p:cNvSpPr>
          <p:nvPr>
            <p:ph type="body" sz="half" idx="19"/>
          </p:nvPr>
        </p:nvSpPr>
        <p:spPr>
          <a:xfrm>
            <a:off x="457200" y="3376346"/>
            <a:ext cx="3870068" cy="347764"/>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092D1A"/>
              </a:buClr>
              <a:buSzTx/>
              <a:buFont typeface="Wingdings" charset="2"/>
              <a:buChar char="q"/>
              <a:tabLst/>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0" name="Text Placeholder 3"/>
          <p:cNvSpPr>
            <a:spLocks noGrp="1"/>
          </p:cNvSpPr>
          <p:nvPr>
            <p:ph type="body" sz="half" idx="20"/>
          </p:nvPr>
        </p:nvSpPr>
        <p:spPr>
          <a:xfrm>
            <a:off x="457200" y="3878628"/>
            <a:ext cx="3870068" cy="347764"/>
          </a:xfrm>
        </p:spPr>
        <p:txBody>
          <a:bodyPr>
            <a:normAutofit/>
          </a:bodyPr>
          <a:lstStyle>
            <a:lvl1pPr marL="285750" marR="0" indent="-285750" algn="l" defTabSz="457200" rtl="0" eaLnBrk="1" fontAlgn="auto" latinLnBrk="0" hangingPunct="1">
              <a:lnSpc>
                <a:spcPct val="100000"/>
              </a:lnSpc>
              <a:spcBef>
                <a:spcPct val="20000"/>
              </a:spcBef>
              <a:spcAft>
                <a:spcPts val="0"/>
              </a:spcAft>
              <a:buClr>
                <a:srgbClr val="FD4228"/>
              </a:buClr>
              <a:buSzTx/>
              <a:buFont typeface="Wingdings" charset="2"/>
              <a:buChar char="q"/>
              <a:tabLst/>
              <a:defRPr sz="11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5" name="Rectangle 64"/>
          <p:cNvSpPr/>
          <p:nvPr userDrawn="1"/>
        </p:nvSpPr>
        <p:spPr>
          <a:xfrm>
            <a:off x="-8640" y="4294730"/>
            <a:ext cx="9170643" cy="857653"/>
          </a:xfrm>
          <a:prstGeom prst="rect">
            <a:avLst/>
          </a:prstGeom>
          <a:solidFill>
            <a:srgbClr val="1373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p>
        </p:txBody>
      </p:sp>
      <p:pic>
        <p:nvPicPr>
          <p:cNvPr id="66" name="Picture 65" descr="EDP logo -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771" y="4403330"/>
            <a:ext cx="1041282" cy="694188"/>
          </a:xfrm>
          <a:prstGeom prst="rect">
            <a:avLst/>
          </a:prstGeom>
        </p:spPr>
      </p:pic>
      <p:sp>
        <p:nvSpPr>
          <p:cNvPr id="67" name="Footer Placeholder 4"/>
          <p:cNvSpPr>
            <a:spLocks noGrp="1"/>
          </p:cNvSpPr>
          <p:nvPr>
            <p:ph type="ftr" sz="quarter" idx="3"/>
          </p:nvPr>
        </p:nvSpPr>
        <p:spPr>
          <a:xfrm>
            <a:off x="457200" y="4586634"/>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a:t>
            </a:r>
            <a:r>
              <a:rPr lang="en-US" dirty="0">
                <a:solidFill>
                  <a:schemeClr val="bg1"/>
                </a:solidFill>
                <a:latin typeface="Avenir Book"/>
                <a:cs typeface="Avenir Book"/>
              </a:rPr>
              <a:t> </a:t>
            </a:r>
            <a:r>
              <a:rPr lang="en-US" sz="1100" dirty="0" err="1">
                <a:solidFill>
                  <a:schemeClr val="bg1"/>
                </a:solidFill>
                <a:latin typeface="Avenir Book"/>
                <a:cs typeface="Avenir Book"/>
              </a:rPr>
              <a:t>edpuniversity.edu</a:t>
            </a:r>
            <a:endParaRPr lang="en-US" sz="1100" dirty="0">
              <a:solidFill>
                <a:schemeClr val="bg1"/>
              </a:solidFill>
              <a:latin typeface="Avenir Book"/>
              <a:cs typeface="Avenir Book"/>
            </a:endParaRPr>
          </a:p>
        </p:txBody>
      </p:sp>
      <p:pic>
        <p:nvPicPr>
          <p:cNvPr id="68" name="Picture 67" descr="facebook-logo-png-white-facebook-logo-png-white-facebook-icon-png--3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965" y="4542706"/>
            <a:ext cx="361701" cy="361701"/>
          </a:xfrm>
          <a:prstGeom prst="rect">
            <a:avLst/>
          </a:prstGeom>
        </p:spPr>
      </p:pic>
    </p:spTree>
    <p:extLst>
      <p:ext uri="{BB962C8B-B14F-4D97-AF65-F5344CB8AC3E}">
        <p14:creationId xmlns:p14="http://schemas.microsoft.com/office/powerpoint/2010/main" val="423378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lumMod val="95000"/>
            <a:alpha val="10000"/>
          </a:schemeClr>
        </a:solidFill>
        <a:effectLst/>
      </p:bgPr>
    </p:bg>
    <p:spTree>
      <p:nvGrpSpPr>
        <p:cNvPr id="1" name=""/>
        <p:cNvGrpSpPr/>
        <p:nvPr/>
      </p:nvGrpSpPr>
      <p:grpSpPr>
        <a:xfrm>
          <a:off x="0" y="0"/>
          <a:ext cx="0" cy="0"/>
          <a:chOff x="0" y="0"/>
          <a:chExt cx="0" cy="0"/>
        </a:xfrm>
      </p:grpSpPr>
      <p:sp>
        <p:nvSpPr>
          <p:cNvPr id="21" name="Picture Placeholder 2"/>
          <p:cNvSpPr>
            <a:spLocks noGrp="1"/>
          </p:cNvSpPr>
          <p:nvPr>
            <p:ph type="pic" idx="11"/>
          </p:nvPr>
        </p:nvSpPr>
        <p:spPr>
          <a:xfrm>
            <a:off x="0" y="4907"/>
            <a:ext cx="9144000" cy="4289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Content Placeholder 2"/>
          <p:cNvSpPr>
            <a:spLocks noGrp="1"/>
          </p:cNvSpPr>
          <p:nvPr>
            <p:ph idx="1" hasCustomPrompt="1"/>
          </p:nvPr>
        </p:nvSpPr>
        <p:spPr>
          <a:xfrm>
            <a:off x="457200" y="1200151"/>
            <a:ext cx="8229600" cy="2851584"/>
          </a:xfrm>
        </p:spPr>
        <p:txBody>
          <a:bodyPr/>
          <a:lstStyle>
            <a:lvl1pPr>
              <a:defRPr>
                <a:solidFill>
                  <a:schemeClr val="tx1">
                    <a:lumMod val="75000"/>
                    <a:lumOff val="25000"/>
                  </a:schemeClr>
                </a:solidFill>
              </a:defRPr>
            </a:lvl1pPr>
            <a:lvl2pPr marL="457200" indent="0" algn="l">
              <a:buFontTx/>
              <a:buNone/>
              <a:defRPr baseline="0">
                <a:solidFill>
                  <a:schemeClr val="bg1"/>
                </a:solidFill>
              </a:defRPr>
            </a:lvl2pPr>
            <a:lvl5pPr marL="1828800" indent="0">
              <a:buNone/>
              <a:defRPr/>
            </a:lvl5pPr>
          </a:lstStyle>
          <a:p>
            <a:pPr lvl="0"/>
            <a:r>
              <a:rPr lang="en-US" dirty="0"/>
              <a:t>Click to edit text styles</a:t>
            </a:r>
          </a:p>
        </p:txBody>
      </p:sp>
      <p:sp>
        <p:nvSpPr>
          <p:cNvPr id="7" name="Title 6"/>
          <p:cNvSpPr>
            <a:spLocks noGrp="1"/>
          </p:cNvSpPr>
          <p:nvPr>
            <p:ph type="title" hasCustomPrompt="1"/>
          </p:nvPr>
        </p:nvSpPr>
        <p:spPr/>
        <p:txBody>
          <a:bodyPr/>
          <a:lstStyle>
            <a:lvl1pPr algn="l">
              <a:defRPr/>
            </a:lvl1pPr>
          </a:lstStyle>
          <a:p>
            <a:r>
              <a:rPr lang="en-US" dirty="0"/>
              <a:t>CLICK TO EDIT MASTER TITLE STYLE</a:t>
            </a:r>
          </a:p>
        </p:txBody>
      </p:sp>
      <p:sp>
        <p:nvSpPr>
          <p:cNvPr id="26" name="Rectangle 25"/>
          <p:cNvSpPr/>
          <p:nvPr userDrawn="1"/>
        </p:nvSpPr>
        <p:spPr>
          <a:xfrm>
            <a:off x="-8640" y="4294730"/>
            <a:ext cx="9170643" cy="857653"/>
          </a:xfrm>
          <a:prstGeom prst="rect">
            <a:avLst/>
          </a:prstGeom>
          <a:solidFill>
            <a:srgbClr val="1373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p>
        </p:txBody>
      </p:sp>
      <p:pic>
        <p:nvPicPr>
          <p:cNvPr id="27" name="Picture 26" descr="EDP logo -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771" y="4403330"/>
            <a:ext cx="1041282" cy="694188"/>
          </a:xfrm>
          <a:prstGeom prst="rect">
            <a:avLst/>
          </a:prstGeom>
        </p:spPr>
      </p:pic>
      <p:sp>
        <p:nvSpPr>
          <p:cNvPr id="28" name="Footer Placeholder 4"/>
          <p:cNvSpPr>
            <a:spLocks noGrp="1"/>
          </p:cNvSpPr>
          <p:nvPr>
            <p:ph type="ftr" sz="quarter" idx="3"/>
          </p:nvPr>
        </p:nvSpPr>
        <p:spPr>
          <a:xfrm>
            <a:off x="457200" y="4586634"/>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a:t>
            </a:r>
            <a:r>
              <a:rPr lang="en-US" dirty="0">
                <a:solidFill>
                  <a:schemeClr val="bg1"/>
                </a:solidFill>
                <a:latin typeface="Avenir Book"/>
                <a:cs typeface="Avenir Book"/>
              </a:rPr>
              <a:t> </a:t>
            </a:r>
            <a:r>
              <a:rPr lang="en-US" sz="1100" dirty="0" err="1">
                <a:solidFill>
                  <a:schemeClr val="bg1"/>
                </a:solidFill>
                <a:latin typeface="Avenir Book"/>
                <a:cs typeface="Avenir Book"/>
              </a:rPr>
              <a:t>edpuniversity.edu</a:t>
            </a:r>
            <a:endParaRPr lang="en-US" sz="1100" dirty="0">
              <a:solidFill>
                <a:schemeClr val="bg1"/>
              </a:solidFill>
              <a:latin typeface="Avenir Book"/>
              <a:cs typeface="Avenir Book"/>
            </a:endParaRPr>
          </a:p>
        </p:txBody>
      </p:sp>
      <p:pic>
        <p:nvPicPr>
          <p:cNvPr id="29" name="Picture 28" descr="facebook-logo-png-white-facebook-logo-png-white-facebook-icon-png--3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965" y="4542706"/>
            <a:ext cx="361701" cy="361701"/>
          </a:xfrm>
          <a:prstGeom prst="rect">
            <a:avLst/>
          </a:prstGeom>
        </p:spPr>
      </p:pic>
    </p:spTree>
    <p:extLst>
      <p:ext uri="{BB962C8B-B14F-4D97-AF65-F5344CB8AC3E}">
        <p14:creationId xmlns:p14="http://schemas.microsoft.com/office/powerpoint/2010/main" val="1340869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lumMod val="85000"/>
          </a:schemeClr>
        </a:solidFill>
        <a:effectLst/>
      </p:bgPr>
    </p:bg>
    <p:spTree>
      <p:nvGrpSpPr>
        <p:cNvPr id="1" name=""/>
        <p:cNvGrpSpPr/>
        <p:nvPr/>
      </p:nvGrpSpPr>
      <p:grpSpPr>
        <a:xfrm>
          <a:off x="0" y="0"/>
          <a:ext cx="0" cy="0"/>
          <a:chOff x="0" y="0"/>
          <a:chExt cx="0" cy="0"/>
        </a:xfrm>
      </p:grpSpPr>
      <p:sp>
        <p:nvSpPr>
          <p:cNvPr id="58" name="Rectangle 57"/>
          <p:cNvSpPr/>
          <p:nvPr userDrawn="1"/>
        </p:nvSpPr>
        <p:spPr>
          <a:xfrm>
            <a:off x="0" y="0"/>
            <a:ext cx="9170643"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lgn="l">
              <a:defRPr/>
            </a:lvl1pPr>
          </a:lstStyle>
          <a:p>
            <a:r>
              <a:rPr lang="en-US" dirty="0"/>
              <a:t>CLICK TO EDIT TITLE</a:t>
            </a:r>
          </a:p>
        </p:txBody>
      </p:sp>
      <p:sp>
        <p:nvSpPr>
          <p:cNvPr id="71" name="Picture Placeholder 2"/>
          <p:cNvSpPr>
            <a:spLocks noGrp="1"/>
          </p:cNvSpPr>
          <p:nvPr>
            <p:ph type="pic" idx="1"/>
          </p:nvPr>
        </p:nvSpPr>
        <p:spPr>
          <a:xfrm>
            <a:off x="3279050" y="1422557"/>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2" name="Picture Placeholder 2"/>
          <p:cNvSpPr>
            <a:spLocks noGrp="1"/>
          </p:cNvSpPr>
          <p:nvPr>
            <p:ph type="pic" idx="10"/>
          </p:nvPr>
        </p:nvSpPr>
        <p:spPr>
          <a:xfrm>
            <a:off x="4648417" y="1422557"/>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3" name="Picture Placeholder 2"/>
          <p:cNvSpPr>
            <a:spLocks noGrp="1"/>
          </p:cNvSpPr>
          <p:nvPr>
            <p:ph type="pic" idx="11"/>
          </p:nvPr>
        </p:nvSpPr>
        <p:spPr>
          <a:xfrm>
            <a:off x="3279050" y="2790090"/>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4" name="Picture Placeholder 2"/>
          <p:cNvSpPr>
            <a:spLocks noGrp="1"/>
          </p:cNvSpPr>
          <p:nvPr>
            <p:ph type="pic" idx="12"/>
          </p:nvPr>
        </p:nvSpPr>
        <p:spPr>
          <a:xfrm>
            <a:off x="4648417" y="2790090"/>
            <a:ext cx="1216533" cy="1216533"/>
          </a:xfrm>
        </p:spPr>
        <p:txBody>
          <a:bodyPr>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5" name="Text Placeholder 2"/>
          <p:cNvSpPr>
            <a:spLocks noGrp="1"/>
          </p:cNvSpPr>
          <p:nvPr>
            <p:ph type="body" sz="half" idx="4294967295"/>
          </p:nvPr>
        </p:nvSpPr>
        <p:spPr>
          <a:xfrm>
            <a:off x="643310" y="1422557"/>
            <a:ext cx="2430418" cy="864848"/>
          </a:xfrm>
        </p:spPr>
        <p:txBody>
          <a:bodyPr>
            <a:normAutofit/>
          </a:bodyPr>
          <a:lstStyle>
            <a:lvl1pPr>
              <a:defRPr>
                <a:solidFill>
                  <a:schemeClr val="bg1">
                    <a:lumMod val="95000"/>
                  </a:schemeClr>
                </a:solidFill>
              </a:defRPr>
            </a:lvl1pPr>
          </a:lstStyle>
          <a:p>
            <a:endParaRPr lang="en-US" sz="1400" dirty="0">
              <a:solidFill>
                <a:srgbClr val="D7C01C"/>
              </a:solidFill>
            </a:endParaRPr>
          </a:p>
        </p:txBody>
      </p:sp>
      <p:sp>
        <p:nvSpPr>
          <p:cNvPr id="76" name="Text Placeholder 3"/>
          <p:cNvSpPr>
            <a:spLocks noGrp="1"/>
          </p:cNvSpPr>
          <p:nvPr>
            <p:ph type="body" sz="half" idx="4294967295"/>
          </p:nvPr>
        </p:nvSpPr>
        <p:spPr>
          <a:xfrm>
            <a:off x="643310" y="3135457"/>
            <a:ext cx="2430418" cy="864848"/>
          </a:xfrm>
        </p:spPr>
        <p:txBody>
          <a:bodyPr>
            <a:normAutofit/>
          </a:bodyPr>
          <a:lstStyle>
            <a:lvl1pPr>
              <a:defRPr>
                <a:solidFill>
                  <a:schemeClr val="bg1">
                    <a:lumMod val="95000"/>
                  </a:schemeClr>
                </a:solidFill>
              </a:defRPr>
            </a:lvl1pPr>
          </a:lstStyle>
          <a:p>
            <a:endParaRPr lang="en-US" sz="1400" dirty="0">
              <a:solidFill>
                <a:srgbClr val="910A59"/>
              </a:solidFill>
            </a:endParaRPr>
          </a:p>
        </p:txBody>
      </p:sp>
      <p:sp>
        <p:nvSpPr>
          <p:cNvPr id="77" name="Text Placeholder 4"/>
          <p:cNvSpPr>
            <a:spLocks noGrp="1"/>
          </p:cNvSpPr>
          <p:nvPr>
            <p:ph type="body" sz="half" idx="4294967295"/>
          </p:nvPr>
        </p:nvSpPr>
        <p:spPr>
          <a:xfrm>
            <a:off x="6055876" y="1422557"/>
            <a:ext cx="2430418" cy="864848"/>
          </a:xfrm>
        </p:spPr>
        <p:txBody>
          <a:bodyPr>
            <a:normAutofit/>
          </a:bodyPr>
          <a:lstStyle>
            <a:lvl1pPr>
              <a:defRPr>
                <a:solidFill>
                  <a:schemeClr val="bg1">
                    <a:lumMod val="95000"/>
                  </a:schemeClr>
                </a:solidFill>
              </a:defRPr>
            </a:lvl1pPr>
          </a:lstStyle>
          <a:p>
            <a:endParaRPr lang="en-US" sz="1400" dirty="0">
              <a:solidFill>
                <a:srgbClr val="5B4D1E"/>
              </a:solidFill>
            </a:endParaRPr>
          </a:p>
        </p:txBody>
      </p:sp>
      <p:sp>
        <p:nvSpPr>
          <p:cNvPr id="78" name="Text Placeholder 5"/>
          <p:cNvSpPr>
            <a:spLocks noGrp="1"/>
          </p:cNvSpPr>
          <p:nvPr>
            <p:ph type="body" sz="half" idx="4294967295"/>
          </p:nvPr>
        </p:nvSpPr>
        <p:spPr>
          <a:xfrm>
            <a:off x="6055876" y="3135457"/>
            <a:ext cx="2430418" cy="864848"/>
          </a:xfrm>
        </p:spPr>
        <p:txBody>
          <a:bodyPr>
            <a:normAutofit/>
          </a:bodyPr>
          <a:lstStyle>
            <a:lvl1pPr>
              <a:defRPr>
                <a:solidFill>
                  <a:schemeClr val="bg1">
                    <a:lumMod val="95000"/>
                  </a:schemeClr>
                </a:solidFill>
              </a:defRPr>
            </a:lvl1pPr>
          </a:lstStyle>
          <a:p>
            <a:endParaRPr lang="en-US" sz="1400" dirty="0">
              <a:solidFill>
                <a:srgbClr val="10383C"/>
              </a:solidFill>
            </a:endParaRPr>
          </a:p>
        </p:txBody>
      </p:sp>
      <p:sp>
        <p:nvSpPr>
          <p:cNvPr id="105" name="Rectangle 104"/>
          <p:cNvSpPr/>
          <p:nvPr userDrawn="1"/>
        </p:nvSpPr>
        <p:spPr>
          <a:xfrm>
            <a:off x="-8640" y="4294730"/>
            <a:ext cx="9244436" cy="857653"/>
          </a:xfrm>
          <a:prstGeom prst="rect">
            <a:avLst/>
          </a:prstGeom>
          <a:solidFill>
            <a:srgbClr val="1373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p>
        </p:txBody>
      </p:sp>
      <p:pic>
        <p:nvPicPr>
          <p:cNvPr id="106" name="Picture 105" descr="EDP logo -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771" y="4403330"/>
            <a:ext cx="1041282" cy="694188"/>
          </a:xfrm>
          <a:prstGeom prst="rect">
            <a:avLst/>
          </a:prstGeom>
        </p:spPr>
      </p:pic>
      <p:sp>
        <p:nvSpPr>
          <p:cNvPr id="107" name="Footer Placeholder 4"/>
          <p:cNvSpPr>
            <a:spLocks noGrp="1"/>
          </p:cNvSpPr>
          <p:nvPr>
            <p:ph type="ftr" sz="quarter" idx="3"/>
          </p:nvPr>
        </p:nvSpPr>
        <p:spPr>
          <a:xfrm>
            <a:off x="457200" y="4586634"/>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a:t>
            </a:r>
            <a:r>
              <a:rPr lang="en-US" dirty="0">
                <a:solidFill>
                  <a:schemeClr val="bg1"/>
                </a:solidFill>
                <a:latin typeface="Avenir Book"/>
                <a:cs typeface="Avenir Book"/>
              </a:rPr>
              <a:t> </a:t>
            </a:r>
            <a:r>
              <a:rPr lang="en-US" sz="1100" dirty="0" err="1">
                <a:solidFill>
                  <a:schemeClr val="bg1"/>
                </a:solidFill>
                <a:latin typeface="Avenir Book"/>
                <a:cs typeface="Avenir Book"/>
              </a:rPr>
              <a:t>edpuniversity.edu</a:t>
            </a:r>
            <a:endParaRPr lang="en-US" sz="1100" dirty="0">
              <a:solidFill>
                <a:schemeClr val="bg1"/>
              </a:solidFill>
              <a:latin typeface="Avenir Book"/>
              <a:cs typeface="Avenir Book"/>
            </a:endParaRPr>
          </a:p>
        </p:txBody>
      </p:sp>
      <p:pic>
        <p:nvPicPr>
          <p:cNvPr id="108" name="Picture 107" descr="facebook-logo-png-white-facebook-logo-png-white-facebook-icon-png--3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965" y="4542706"/>
            <a:ext cx="361701" cy="361701"/>
          </a:xfrm>
          <a:prstGeom prst="rect">
            <a:avLst/>
          </a:prstGeom>
        </p:spPr>
      </p:pic>
    </p:spTree>
    <p:extLst>
      <p:ext uri="{BB962C8B-B14F-4D97-AF65-F5344CB8AC3E}">
        <p14:creationId xmlns:p14="http://schemas.microsoft.com/office/powerpoint/2010/main" val="3761319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ectangle 10"/>
          <p:cNvSpPr/>
          <p:nvPr userDrawn="1"/>
        </p:nvSpPr>
        <p:spPr>
          <a:xfrm>
            <a:off x="0" y="0"/>
            <a:ext cx="9170643"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8640" y="4294730"/>
            <a:ext cx="9244436" cy="857653"/>
          </a:xfrm>
          <a:prstGeom prst="rect">
            <a:avLst/>
          </a:prstGeom>
          <a:solidFill>
            <a:srgbClr val="1373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p>
        </p:txBody>
      </p:sp>
      <p:pic>
        <p:nvPicPr>
          <p:cNvPr id="13" name="Picture 12" descr="EDP logo -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1771" y="4403330"/>
            <a:ext cx="1041282" cy="694188"/>
          </a:xfrm>
          <a:prstGeom prst="rect">
            <a:avLst/>
          </a:prstGeom>
        </p:spPr>
      </p:pic>
      <p:sp>
        <p:nvSpPr>
          <p:cNvPr id="14" name="Footer Placeholder 4"/>
          <p:cNvSpPr>
            <a:spLocks noGrp="1"/>
          </p:cNvSpPr>
          <p:nvPr>
            <p:ph type="ftr" sz="quarter" idx="3"/>
          </p:nvPr>
        </p:nvSpPr>
        <p:spPr>
          <a:xfrm>
            <a:off x="457200" y="4586634"/>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a:t>
            </a:r>
            <a:r>
              <a:rPr lang="en-US" dirty="0">
                <a:solidFill>
                  <a:schemeClr val="bg1"/>
                </a:solidFill>
                <a:latin typeface="Avenir Book"/>
                <a:cs typeface="Avenir Book"/>
              </a:rPr>
              <a:t> </a:t>
            </a:r>
            <a:r>
              <a:rPr lang="en-US" sz="1100" dirty="0" err="1">
                <a:solidFill>
                  <a:schemeClr val="bg1"/>
                </a:solidFill>
                <a:latin typeface="Avenir Book"/>
                <a:cs typeface="Avenir Book"/>
              </a:rPr>
              <a:t>edpuniversity.edu</a:t>
            </a:r>
            <a:endParaRPr lang="en-US" sz="1100" dirty="0">
              <a:solidFill>
                <a:schemeClr val="bg1"/>
              </a:solidFill>
              <a:latin typeface="Avenir Book"/>
              <a:cs typeface="Avenir Book"/>
            </a:endParaRPr>
          </a:p>
        </p:txBody>
      </p:sp>
      <p:pic>
        <p:nvPicPr>
          <p:cNvPr id="15" name="Picture 14" descr="facebook-logo-png-white-facebook-logo-png-white-facebook-icon-png--3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965" y="4542706"/>
            <a:ext cx="361701" cy="361701"/>
          </a:xfrm>
          <a:prstGeom prst="rect">
            <a:avLst/>
          </a:prstGeom>
        </p:spPr>
      </p:pic>
    </p:spTree>
    <p:extLst>
      <p:ext uri="{BB962C8B-B14F-4D97-AF65-F5344CB8AC3E}">
        <p14:creationId xmlns:p14="http://schemas.microsoft.com/office/powerpoint/2010/main" val="397812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878" y="-4494"/>
            <a:ext cx="9143121" cy="5143500"/>
          </a:xfrm>
          <a:prstGeom prst="rect">
            <a:avLst/>
          </a:prstGeom>
          <a:solidFill>
            <a:srgbClr val="226E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 y="5031553"/>
            <a:ext cx="9143999" cy="128231"/>
            <a:chOff x="1" y="5015269"/>
            <a:chExt cx="9143999" cy="128231"/>
          </a:xfrm>
        </p:grpSpPr>
        <p:sp>
          <p:nvSpPr>
            <p:cNvPr id="7" name="Rectangle 6"/>
            <p:cNvSpPr/>
            <p:nvPr userDrawn="1"/>
          </p:nvSpPr>
          <p:spPr>
            <a:xfrm>
              <a:off x="3162509" y="5015269"/>
              <a:ext cx="5981491" cy="128231"/>
            </a:xfrm>
            <a:prstGeom prst="rect">
              <a:avLst/>
            </a:prstGeom>
            <a:solidFill>
              <a:srgbClr val="910A5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512864" y="5015269"/>
              <a:ext cx="995238" cy="123737"/>
            </a:xfrm>
            <a:prstGeom prst="rect">
              <a:avLst/>
            </a:prstGeom>
            <a:solidFill>
              <a:srgbClr val="D7C01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508101" y="5015269"/>
              <a:ext cx="1654408" cy="128231"/>
            </a:xfrm>
            <a:prstGeom prst="rect">
              <a:avLst/>
            </a:prstGeom>
            <a:solidFill>
              <a:srgbClr val="10383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 y="5015269"/>
              <a:ext cx="512862" cy="123737"/>
            </a:xfrm>
            <a:prstGeom prst="rect">
              <a:avLst/>
            </a:prstGeom>
            <a:solidFill>
              <a:srgbClr val="5B4D1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p:cNvSpPr>
            <a:spLocks noGrp="1"/>
          </p:cNvSpPr>
          <p:nvPr>
            <p:ph type="title" hasCustomPrompt="1"/>
          </p:nvPr>
        </p:nvSpPr>
        <p:spPr>
          <a:xfrm>
            <a:off x="3478645" y="2986259"/>
            <a:ext cx="2040486" cy="350091"/>
          </a:xfrm>
        </p:spPr>
        <p:txBody>
          <a:bodyPr>
            <a:noAutofit/>
          </a:bodyPr>
          <a:lstStyle>
            <a:lvl1pPr algn="ctr">
              <a:defRPr sz="1900">
                <a:solidFill>
                  <a:schemeClr val="bg1"/>
                </a:solidFill>
              </a:defRPr>
            </a:lvl1pPr>
          </a:lstStyle>
          <a:p>
            <a:r>
              <a:rPr lang="en-US" dirty="0" err="1"/>
              <a:t>Teléfono</a:t>
            </a:r>
            <a:endParaRPr lang="en-US" dirty="0"/>
          </a:p>
        </p:txBody>
      </p:sp>
      <p:sp>
        <p:nvSpPr>
          <p:cNvPr id="16" name="Footer Placeholder 12"/>
          <p:cNvSpPr>
            <a:spLocks noGrp="1"/>
          </p:cNvSpPr>
          <p:nvPr>
            <p:ph type="ftr" sz="quarter" idx="10"/>
          </p:nvPr>
        </p:nvSpPr>
        <p:spPr>
          <a:xfrm>
            <a:off x="3517879" y="3446582"/>
            <a:ext cx="1934897" cy="273844"/>
          </a:xfrm>
          <a:prstGeom prst="rect">
            <a:avLst/>
          </a:prstGeom>
        </p:spPr>
        <p:txBody>
          <a:bodyPr/>
          <a:lstStyle/>
          <a:p>
            <a:r>
              <a:rPr lang="en-US" dirty="0"/>
              <a:t>    </a:t>
            </a:r>
            <a:r>
              <a:rPr lang="en-US" sz="1400" dirty="0">
                <a:solidFill>
                  <a:schemeClr val="bg1"/>
                </a:solidFill>
                <a:latin typeface="Avenir Medium"/>
                <a:cs typeface="Avenir Medium"/>
              </a:rPr>
              <a:t>  </a:t>
            </a:r>
            <a:r>
              <a:rPr lang="en-US" sz="1400" dirty="0" err="1">
                <a:solidFill>
                  <a:schemeClr val="bg1"/>
                </a:solidFill>
                <a:latin typeface="Avenir Medium"/>
                <a:cs typeface="Avenir Medium"/>
              </a:rPr>
              <a:t>edpuniversity.edu</a:t>
            </a:r>
            <a:endParaRPr lang="en-US" sz="1400" dirty="0">
              <a:solidFill>
                <a:schemeClr val="bg1"/>
              </a:solidFill>
              <a:latin typeface="Avenir Medium"/>
              <a:cs typeface="Avenir Medium"/>
            </a:endParaRPr>
          </a:p>
        </p:txBody>
      </p:sp>
      <p:pic>
        <p:nvPicPr>
          <p:cNvPr id="17" name="Picture 16" descr="facebook-logo-png-white-facebook-logo-png-white-facebook-icon-png--3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8644" y="3401166"/>
            <a:ext cx="361701" cy="361701"/>
          </a:xfrm>
          <a:prstGeom prst="rect">
            <a:avLst/>
          </a:prstGeom>
        </p:spPr>
      </p:pic>
      <p:cxnSp>
        <p:nvCxnSpPr>
          <p:cNvPr id="19" name="Straight Connector 18"/>
          <p:cNvCxnSpPr/>
          <p:nvPr userDrawn="1"/>
        </p:nvCxnSpPr>
        <p:spPr>
          <a:xfrm>
            <a:off x="3517879" y="2782718"/>
            <a:ext cx="193489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EDP logo -0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7879" y="1201597"/>
            <a:ext cx="1934897" cy="1545446"/>
          </a:xfrm>
          <a:prstGeom prst="rect">
            <a:avLst/>
          </a:prstGeom>
        </p:spPr>
      </p:pic>
    </p:spTree>
    <p:extLst>
      <p:ext uri="{BB962C8B-B14F-4D97-AF65-F5344CB8AC3E}">
        <p14:creationId xmlns:p14="http://schemas.microsoft.com/office/powerpoint/2010/main" val="3940897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546544"/>
          </a:xfrm>
        </p:spPr>
        <p:txBody>
          <a:bodyPr/>
          <a:lstStyle>
            <a:lvl1pPr marL="285750" marR="0" indent="-285750" algn="l" defTabSz="457200" rtl="0" eaLnBrk="1" fontAlgn="auto" latinLnBrk="0" hangingPunct="1">
              <a:lnSpc>
                <a:spcPct val="100000"/>
              </a:lnSpc>
              <a:spcBef>
                <a:spcPct val="20000"/>
              </a:spcBef>
              <a:spcAft>
                <a:spcPts val="0"/>
              </a:spcAft>
              <a:buClr>
                <a:srgbClr val="FF6600"/>
              </a:buClr>
              <a:buSzTx/>
              <a:buFont typeface="Wingdings" charset="2"/>
              <a:buChar char="q"/>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931779" y="4767263"/>
            <a:ext cx="2133600" cy="273844"/>
          </a:xfrm>
          <a:prstGeom prst="rect">
            <a:avLst/>
          </a:prstGeom>
        </p:spPr>
        <p:txBody>
          <a:bodyPr/>
          <a:lstStyle/>
          <a:p>
            <a:fld id="{14ADEAF6-0104-CE4E-AA45-1547A631118E}" type="datetimeFigureOut">
              <a:rPr lang="en-US" smtClean="0"/>
              <a:t>5/3/2024</a:t>
            </a:fld>
            <a:endParaRPr lang="en-US"/>
          </a:p>
        </p:txBody>
      </p:sp>
      <p:sp>
        <p:nvSpPr>
          <p:cNvPr id="6" name="Footer Placeholder 5"/>
          <p:cNvSpPr>
            <a:spLocks noGrp="1"/>
          </p:cNvSpPr>
          <p:nvPr>
            <p:ph type="ftr" sz="quarter" idx="11"/>
          </p:nvPr>
        </p:nvSpPr>
        <p:spPr>
          <a:xfrm>
            <a:off x="457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9611C23-7B70-794C-8ABC-68D803D29AF8}" type="slidenum">
              <a:rPr lang="en-US" smtClean="0"/>
              <a:t>‹#›</a:t>
            </a:fld>
            <a:endParaRPr lang="en-US"/>
          </a:p>
        </p:txBody>
      </p:sp>
      <p:sp>
        <p:nvSpPr>
          <p:cNvPr id="8" name="Text Placeholder 3"/>
          <p:cNvSpPr>
            <a:spLocks noGrp="1"/>
          </p:cNvSpPr>
          <p:nvPr>
            <p:ph type="body" sz="half" idx="13"/>
          </p:nvPr>
        </p:nvSpPr>
        <p:spPr>
          <a:xfrm>
            <a:off x="457200" y="1775271"/>
            <a:ext cx="3008313" cy="546544"/>
          </a:xfrm>
        </p:spPr>
        <p:txBody>
          <a:bodyPr/>
          <a:lstStyle>
            <a:lvl1pPr marL="285750" marR="0" indent="-285750" algn="l" defTabSz="457200" rtl="0" eaLnBrk="1" fontAlgn="auto" latinLnBrk="0" hangingPunct="1">
              <a:lnSpc>
                <a:spcPct val="100000"/>
              </a:lnSpc>
              <a:spcBef>
                <a:spcPct val="20000"/>
              </a:spcBef>
              <a:spcAft>
                <a:spcPts val="0"/>
              </a:spcAft>
              <a:buClr>
                <a:srgbClr val="FFFF00"/>
              </a:buClr>
              <a:buSzTx/>
              <a:buFont typeface="Wingdings" charset="2"/>
              <a:buChar char="q"/>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3"/>
          <p:cNvSpPr>
            <a:spLocks noGrp="1"/>
          </p:cNvSpPr>
          <p:nvPr>
            <p:ph type="body" sz="half" idx="14"/>
          </p:nvPr>
        </p:nvSpPr>
        <p:spPr>
          <a:xfrm>
            <a:off x="457201" y="2463520"/>
            <a:ext cx="3008313" cy="546544"/>
          </a:xfrm>
        </p:spPr>
        <p:txBody>
          <a:bodyPr/>
          <a:lstStyle>
            <a:lvl1pPr marL="285750" marR="0" indent="-285750" algn="l" defTabSz="457200" rtl="0" eaLnBrk="1" fontAlgn="auto" latinLnBrk="0" hangingPunct="1">
              <a:lnSpc>
                <a:spcPct val="100000"/>
              </a:lnSpc>
              <a:spcBef>
                <a:spcPct val="20000"/>
              </a:spcBef>
              <a:spcAft>
                <a:spcPts val="0"/>
              </a:spcAft>
              <a:buClr>
                <a:schemeClr val="accent5">
                  <a:lumMod val="75000"/>
                </a:schemeClr>
              </a:buClr>
              <a:buSzTx/>
              <a:buFont typeface="Wingdings" charset="2"/>
              <a:buChar char="q"/>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5"/>
          </p:nvPr>
        </p:nvSpPr>
        <p:spPr>
          <a:xfrm>
            <a:off x="457200" y="3191199"/>
            <a:ext cx="3008313" cy="546544"/>
          </a:xfrm>
        </p:spPr>
        <p:txBody>
          <a:bodyPr/>
          <a:lstStyle>
            <a:lvl1pPr marL="285750" marR="0" indent="-285750" algn="l" defTabSz="457200" rtl="0" eaLnBrk="1" fontAlgn="auto" latinLnBrk="0" hangingPunct="1">
              <a:lnSpc>
                <a:spcPct val="100000"/>
              </a:lnSpc>
              <a:spcBef>
                <a:spcPct val="20000"/>
              </a:spcBef>
              <a:spcAft>
                <a:spcPts val="0"/>
              </a:spcAft>
              <a:buClr>
                <a:srgbClr val="F59532"/>
              </a:buClr>
              <a:buSzTx/>
              <a:buFont typeface="Wingdings" charset="2"/>
              <a:buChar char="q"/>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3"/>
          <p:cNvSpPr>
            <a:spLocks noGrp="1"/>
          </p:cNvSpPr>
          <p:nvPr>
            <p:ph type="body" sz="half" idx="16"/>
          </p:nvPr>
        </p:nvSpPr>
        <p:spPr>
          <a:xfrm>
            <a:off x="457200" y="3874233"/>
            <a:ext cx="3008313" cy="546544"/>
          </a:xfrm>
        </p:spPr>
        <p:txBody>
          <a:bodyPr/>
          <a:lstStyle>
            <a:lvl1pPr marL="285750" marR="0" indent="-285750" algn="l" defTabSz="457200" rtl="0" eaLnBrk="1" fontAlgn="auto" latinLnBrk="0" hangingPunct="1">
              <a:lnSpc>
                <a:spcPct val="100000"/>
              </a:lnSpc>
              <a:spcBef>
                <a:spcPct val="20000"/>
              </a:spcBef>
              <a:spcAft>
                <a:spcPts val="0"/>
              </a:spcAft>
              <a:buClr>
                <a:srgbClr val="800000"/>
              </a:buClr>
              <a:buSzTx/>
              <a:buFont typeface="Wingdings" charset="2"/>
              <a:buChar char="q"/>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366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931720-888E-2F4A-A076-ED220FA2958C}"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3755231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90626" y="1010210"/>
            <a:ext cx="7667244" cy="60512"/>
          </a:xfrm>
          <a:prstGeom prst="rect">
            <a:avLst/>
          </a:prstGeom>
          <a:blipFill dpi="0" rotWithShape="1">
            <a:blip r:embed="rId2">
              <a:alphaModFix amt="8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90626" y="3224773"/>
            <a:ext cx="7667244" cy="60512"/>
          </a:xfrm>
          <a:prstGeom prst="rect">
            <a:avLst/>
          </a:prstGeom>
          <a:blipFill dpi="0" rotWithShape="1">
            <a:blip r:embed="rId2">
              <a:alphaModFix amt="85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90626" y="1113584"/>
            <a:ext cx="7667244" cy="2057400"/>
          </a:xfrm>
          <a:prstGeom prst="rect">
            <a:avLst/>
          </a:prstGeom>
          <a:blipFill dpi="0" rotWithShape="1">
            <a:blip r:embed="rId2">
              <a:alphaModFix amt="85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2"/>
          <p:cNvGrpSpPr>
            <a:grpSpLocks/>
          </p:cNvGrpSpPr>
          <p:nvPr/>
        </p:nvGrpSpPr>
        <p:grpSpPr bwMode="auto">
          <a:xfrm>
            <a:off x="7236619" y="3051573"/>
            <a:ext cx="810816" cy="810815"/>
            <a:chOff x="9685338" y="4460675"/>
            <a:chExt cx="1080904" cy="1080902"/>
          </a:xfrm>
        </p:grpSpPr>
        <p:sp>
          <p:nvSpPr>
            <p:cNvPr id="8" name="Oval 7"/>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4"/>
            <p:cNvSpPr>
              <a:spLocks noChangeArrowheads="1"/>
            </p:cNvSpPr>
            <p:nvPr/>
          </p:nvSpPr>
          <p:spPr bwMode="auto">
            <a:xfrm>
              <a:off x="9793270" y="4568607"/>
              <a:ext cx="865041" cy="865039"/>
            </a:xfrm>
            <a:prstGeom prst="ellipse">
              <a:avLst/>
            </a:prstGeom>
            <a:noFill/>
            <a:ln w="254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sz="1350"/>
            </a:p>
          </p:txBody>
        </p:sp>
      </p:grpSp>
      <p:sp>
        <p:nvSpPr>
          <p:cNvPr id="2" name="Title 1"/>
          <p:cNvSpPr>
            <a:spLocks noGrp="1"/>
          </p:cNvSpPr>
          <p:nvPr>
            <p:ph type="ctrTitle"/>
          </p:nvPr>
        </p:nvSpPr>
        <p:spPr>
          <a:xfrm>
            <a:off x="788670" y="1074167"/>
            <a:ext cx="7475220" cy="2276856"/>
          </a:xfrm>
        </p:spPr>
        <p:txBody>
          <a:bodyPr>
            <a:noAutofit/>
          </a:bodyPr>
          <a:lstStyle>
            <a:lvl1pPr algn="l">
              <a:lnSpc>
                <a:spcPct val="80000"/>
              </a:lnSpc>
              <a:defRPr sz="720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A7E3B34A-7A5C-4811-A66B-F910D66ECF6B}" type="datetimeFigureOut">
              <a:rPr lang="es-PR"/>
              <a:pPr>
                <a:defRPr/>
              </a:pPr>
              <a:t>05/03/2024</a:t>
            </a:fld>
            <a:endParaRPr lang="es-PR"/>
          </a:p>
        </p:txBody>
      </p:sp>
      <p:sp>
        <p:nvSpPr>
          <p:cNvPr id="11" name="Footer Placeholder 4"/>
          <p:cNvSpPr>
            <a:spLocks noGrp="1"/>
          </p:cNvSpPr>
          <p:nvPr>
            <p:ph type="ftr" sz="quarter" idx="11"/>
          </p:nvPr>
        </p:nvSpPr>
        <p:spPr/>
        <p:txBody>
          <a:bodyPr/>
          <a:lstStyle>
            <a:lvl1pPr>
              <a:defRPr/>
            </a:lvl1pPr>
          </a:lstStyle>
          <a:p>
            <a:pPr>
              <a:defRPr/>
            </a:pPr>
            <a:endParaRPr lang="es-PR"/>
          </a:p>
        </p:txBody>
      </p:sp>
      <p:sp>
        <p:nvSpPr>
          <p:cNvPr id="12" name="Slide Number Placeholder 5"/>
          <p:cNvSpPr>
            <a:spLocks noGrp="1"/>
          </p:cNvSpPr>
          <p:nvPr>
            <p:ph type="sldNum" sz="quarter" idx="12"/>
          </p:nvPr>
        </p:nvSpPr>
        <p:spPr>
          <a:xfrm>
            <a:off x="7194947" y="3217069"/>
            <a:ext cx="895350" cy="479822"/>
          </a:xfrm>
        </p:spPr>
        <p:txBody>
          <a:bodyPr/>
          <a:lstStyle>
            <a:lvl1pPr>
              <a:defRPr sz="2100"/>
            </a:lvl1pPr>
          </a:lstStyle>
          <a:p>
            <a:fld id="{4B10D64D-5677-4104-B5E2-963B7F4C0EBB}" type="slidenum">
              <a:rPr lang="es-PR" altLang="es-PR"/>
              <a:pPr/>
              <a:t>‹#›</a:t>
            </a:fld>
            <a:endParaRPr lang="es-PR" altLang="es-PR"/>
          </a:p>
        </p:txBody>
      </p:sp>
    </p:spTree>
    <p:extLst>
      <p:ext uri="{BB962C8B-B14F-4D97-AF65-F5344CB8AC3E}">
        <p14:creationId xmlns:p14="http://schemas.microsoft.com/office/powerpoint/2010/main" val="3106539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3D664BC-A8B5-4978-8409-E8E4286F5302}" type="datetimeFigureOut">
              <a:rPr lang="es-PR"/>
              <a:pPr>
                <a:defRPr/>
              </a:pPr>
              <a:t>05/03/2024</a:t>
            </a:fld>
            <a:endParaRPr lang="es-PR"/>
          </a:p>
        </p:txBody>
      </p:sp>
      <p:sp>
        <p:nvSpPr>
          <p:cNvPr id="5" name="Footer Placeholder 4"/>
          <p:cNvSpPr>
            <a:spLocks noGrp="1"/>
          </p:cNvSpPr>
          <p:nvPr>
            <p:ph type="ftr" sz="quarter" idx="11"/>
          </p:nvPr>
        </p:nvSpPr>
        <p:spPr/>
        <p:txBody>
          <a:bodyPr/>
          <a:lstStyle>
            <a:lvl1pPr>
              <a:defRPr/>
            </a:lvl1pPr>
          </a:lstStyle>
          <a:p>
            <a:pPr>
              <a:defRPr/>
            </a:pPr>
            <a:endParaRPr lang="es-PR"/>
          </a:p>
        </p:txBody>
      </p:sp>
      <p:sp>
        <p:nvSpPr>
          <p:cNvPr id="6" name="Slide Number Placeholder 5"/>
          <p:cNvSpPr>
            <a:spLocks noGrp="1"/>
          </p:cNvSpPr>
          <p:nvPr>
            <p:ph type="sldNum" sz="quarter" idx="12"/>
          </p:nvPr>
        </p:nvSpPr>
        <p:spPr/>
        <p:txBody>
          <a:bodyPr/>
          <a:lstStyle>
            <a:lvl1pPr>
              <a:defRPr/>
            </a:lvl1pPr>
          </a:lstStyle>
          <a:p>
            <a:fld id="{5817E05C-0690-4953-ADBA-C7B231965F75}" type="slidenum">
              <a:rPr lang="es-PR" altLang="es-PR"/>
              <a:pPr/>
              <a:t>‹#›</a:t>
            </a:fld>
            <a:endParaRPr lang="es-PR" altLang="es-PR"/>
          </a:p>
        </p:txBody>
      </p:sp>
    </p:spTree>
    <p:extLst>
      <p:ext uri="{BB962C8B-B14F-4D97-AF65-F5344CB8AC3E}">
        <p14:creationId xmlns:p14="http://schemas.microsoft.com/office/powerpoint/2010/main" val="55629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3688492"/>
            <a:ext cx="9144000" cy="1455008"/>
          </a:xfrm>
          <a:prstGeom prst="rect">
            <a:avLst/>
          </a:prstGeom>
          <a:blipFill dpi="0" rotWithShape="1">
            <a:blip r:embed="rId2">
              <a:alphaModFix amt="85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p:cNvGrpSpPr>
            <a:grpSpLocks/>
          </p:cNvGrpSpPr>
          <p:nvPr/>
        </p:nvGrpSpPr>
        <p:grpSpPr bwMode="auto">
          <a:xfrm>
            <a:off x="672704" y="1744267"/>
            <a:ext cx="810815" cy="810815"/>
            <a:chOff x="9685338" y="4460675"/>
            <a:chExt cx="1080904" cy="1080902"/>
          </a:xfrm>
        </p:grpSpPr>
        <p:sp>
          <p:nvSpPr>
            <p:cNvPr id="6" name="Oval 5"/>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12"/>
            <p:cNvSpPr>
              <a:spLocks noChangeArrowheads="1"/>
            </p:cNvSpPr>
            <p:nvPr/>
          </p:nvSpPr>
          <p:spPr bwMode="auto">
            <a:xfrm>
              <a:off x="9793270" y="4568607"/>
              <a:ext cx="865041" cy="865039"/>
            </a:xfrm>
            <a:prstGeom prst="ellipse">
              <a:avLst/>
            </a:prstGeom>
            <a:noFill/>
            <a:ln w="254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sz="1350"/>
            </a:p>
          </p:txBody>
        </p:sp>
      </p:grpSp>
      <p:sp>
        <p:nvSpPr>
          <p:cNvPr id="2" name="Title 1"/>
          <p:cNvSpPr>
            <a:spLocks noGrp="1"/>
          </p:cNvSpPr>
          <p:nvPr>
            <p:ph type="title"/>
          </p:nvPr>
        </p:nvSpPr>
        <p:spPr>
          <a:xfrm>
            <a:off x="1625346" y="918972"/>
            <a:ext cx="6960870" cy="2640330"/>
          </a:xfrm>
        </p:spPr>
        <p:txBody>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6444854" y="4704160"/>
            <a:ext cx="1983581" cy="273844"/>
          </a:xfrm>
        </p:spPr>
        <p:txBody>
          <a:bodyPr/>
          <a:lstStyle>
            <a:lvl1pPr>
              <a:defRPr/>
            </a:lvl1pPr>
          </a:lstStyle>
          <a:p>
            <a:pPr>
              <a:defRPr/>
            </a:pPr>
            <a:fld id="{944003A0-6E77-4161-B08E-6BC8820A3A4E}" type="datetimeFigureOut">
              <a:rPr lang="es-PR"/>
              <a:pPr>
                <a:defRPr/>
              </a:pPr>
              <a:t>05/03/2024</a:t>
            </a:fld>
            <a:endParaRPr lang="es-PR"/>
          </a:p>
        </p:txBody>
      </p:sp>
      <p:sp>
        <p:nvSpPr>
          <p:cNvPr id="9" name="Footer Placeholder 4"/>
          <p:cNvSpPr>
            <a:spLocks noGrp="1"/>
          </p:cNvSpPr>
          <p:nvPr>
            <p:ph type="ftr" sz="quarter" idx="11"/>
          </p:nvPr>
        </p:nvSpPr>
        <p:spPr>
          <a:xfrm>
            <a:off x="1637110" y="4704160"/>
            <a:ext cx="4745831" cy="273844"/>
          </a:xfrm>
        </p:spPr>
        <p:txBody>
          <a:bodyPr/>
          <a:lstStyle>
            <a:lvl1pPr>
              <a:defRPr/>
            </a:lvl1pPr>
          </a:lstStyle>
          <a:p>
            <a:pPr>
              <a:defRPr/>
            </a:pPr>
            <a:endParaRPr lang="es-PR"/>
          </a:p>
        </p:txBody>
      </p:sp>
      <p:sp>
        <p:nvSpPr>
          <p:cNvPr id="10" name="Slide Number Placeholder 5"/>
          <p:cNvSpPr>
            <a:spLocks noGrp="1"/>
          </p:cNvSpPr>
          <p:nvPr>
            <p:ph type="sldNum" sz="quarter" idx="12"/>
          </p:nvPr>
        </p:nvSpPr>
        <p:spPr>
          <a:xfrm>
            <a:off x="632223" y="1879998"/>
            <a:ext cx="891778" cy="539353"/>
          </a:xfrm>
        </p:spPr>
        <p:txBody>
          <a:bodyPr/>
          <a:lstStyle>
            <a:lvl1pPr>
              <a:defRPr sz="2100"/>
            </a:lvl1pPr>
          </a:lstStyle>
          <a:p>
            <a:fld id="{B854D1C8-E1F7-491B-BAA4-FC81777F1EB0}" type="slidenum">
              <a:rPr lang="es-PR" altLang="es-PR"/>
              <a:pPr/>
              <a:t>‹#›</a:t>
            </a:fld>
            <a:endParaRPr lang="es-PR" altLang="es-PR"/>
          </a:p>
        </p:txBody>
      </p:sp>
    </p:spTree>
    <p:extLst>
      <p:ext uri="{BB962C8B-B14F-4D97-AF65-F5344CB8AC3E}">
        <p14:creationId xmlns:p14="http://schemas.microsoft.com/office/powerpoint/2010/main" val="116149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1F1F07C-F13C-4AB1-84A9-E88EE72BCAB8}" type="datetimeFigureOut">
              <a:rPr lang="es-PR"/>
              <a:pPr>
                <a:defRPr/>
              </a:pPr>
              <a:t>05/03/2024</a:t>
            </a:fld>
            <a:endParaRPr lang="es-PR"/>
          </a:p>
        </p:txBody>
      </p:sp>
      <p:sp>
        <p:nvSpPr>
          <p:cNvPr id="6" name="Footer Placeholder 4"/>
          <p:cNvSpPr>
            <a:spLocks noGrp="1"/>
          </p:cNvSpPr>
          <p:nvPr>
            <p:ph type="ftr" sz="quarter" idx="11"/>
          </p:nvPr>
        </p:nvSpPr>
        <p:spPr/>
        <p:txBody>
          <a:bodyPr/>
          <a:lstStyle>
            <a:lvl1pPr>
              <a:defRPr/>
            </a:lvl1pPr>
          </a:lstStyle>
          <a:p>
            <a:pPr>
              <a:defRPr/>
            </a:pPr>
            <a:endParaRPr lang="es-PR"/>
          </a:p>
        </p:txBody>
      </p:sp>
      <p:sp>
        <p:nvSpPr>
          <p:cNvPr id="7" name="Slide Number Placeholder 5"/>
          <p:cNvSpPr>
            <a:spLocks noGrp="1"/>
          </p:cNvSpPr>
          <p:nvPr>
            <p:ph type="sldNum" sz="quarter" idx="12"/>
          </p:nvPr>
        </p:nvSpPr>
        <p:spPr/>
        <p:txBody>
          <a:bodyPr/>
          <a:lstStyle>
            <a:lvl1pPr>
              <a:defRPr/>
            </a:lvl1pPr>
          </a:lstStyle>
          <a:p>
            <a:fld id="{D3F1ADB8-2B1F-4946-968F-AFAED246E381}" type="slidenum">
              <a:rPr lang="es-PR" altLang="es-PR"/>
              <a:pPr/>
              <a:t>‹#›</a:t>
            </a:fld>
            <a:endParaRPr lang="es-PR" altLang="es-PR"/>
          </a:p>
        </p:txBody>
      </p:sp>
    </p:spTree>
    <p:extLst>
      <p:ext uri="{BB962C8B-B14F-4D97-AF65-F5344CB8AC3E}">
        <p14:creationId xmlns:p14="http://schemas.microsoft.com/office/powerpoint/2010/main" val="3771664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6A95D9D-8BD4-4E49-96E5-59539D250B85}" type="datetimeFigureOut">
              <a:rPr lang="es-PR"/>
              <a:pPr>
                <a:defRPr/>
              </a:pPr>
              <a:t>05/03/2024</a:t>
            </a:fld>
            <a:endParaRPr lang="es-PR"/>
          </a:p>
        </p:txBody>
      </p:sp>
      <p:sp>
        <p:nvSpPr>
          <p:cNvPr id="8" name="Footer Placeholder 4"/>
          <p:cNvSpPr>
            <a:spLocks noGrp="1"/>
          </p:cNvSpPr>
          <p:nvPr>
            <p:ph type="ftr" sz="quarter" idx="11"/>
          </p:nvPr>
        </p:nvSpPr>
        <p:spPr/>
        <p:txBody>
          <a:bodyPr/>
          <a:lstStyle>
            <a:lvl1pPr>
              <a:defRPr/>
            </a:lvl1pPr>
          </a:lstStyle>
          <a:p>
            <a:pPr>
              <a:defRPr/>
            </a:pPr>
            <a:endParaRPr lang="es-PR"/>
          </a:p>
        </p:txBody>
      </p:sp>
      <p:sp>
        <p:nvSpPr>
          <p:cNvPr id="9" name="Slide Number Placeholder 5"/>
          <p:cNvSpPr>
            <a:spLocks noGrp="1"/>
          </p:cNvSpPr>
          <p:nvPr>
            <p:ph type="sldNum" sz="quarter" idx="12"/>
          </p:nvPr>
        </p:nvSpPr>
        <p:spPr/>
        <p:txBody>
          <a:bodyPr/>
          <a:lstStyle>
            <a:lvl1pPr>
              <a:defRPr/>
            </a:lvl1pPr>
          </a:lstStyle>
          <a:p>
            <a:fld id="{BCF521F0-CCFB-4C56-AA8D-C81A266ED9C3}" type="slidenum">
              <a:rPr lang="es-PR" altLang="es-PR"/>
              <a:pPr/>
              <a:t>‹#›</a:t>
            </a:fld>
            <a:endParaRPr lang="es-PR" altLang="es-PR"/>
          </a:p>
        </p:txBody>
      </p:sp>
    </p:spTree>
    <p:extLst>
      <p:ext uri="{BB962C8B-B14F-4D97-AF65-F5344CB8AC3E}">
        <p14:creationId xmlns:p14="http://schemas.microsoft.com/office/powerpoint/2010/main" val="2371399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7550B80-9E3B-4B45-92EC-FCE7AB91A748}" type="datetimeFigureOut">
              <a:rPr lang="es-PR"/>
              <a:pPr>
                <a:defRPr/>
              </a:pPr>
              <a:t>05/03/2024</a:t>
            </a:fld>
            <a:endParaRPr lang="es-PR"/>
          </a:p>
        </p:txBody>
      </p:sp>
      <p:sp>
        <p:nvSpPr>
          <p:cNvPr id="4" name="Footer Placeholder 4"/>
          <p:cNvSpPr>
            <a:spLocks noGrp="1"/>
          </p:cNvSpPr>
          <p:nvPr>
            <p:ph type="ftr" sz="quarter" idx="11"/>
          </p:nvPr>
        </p:nvSpPr>
        <p:spPr/>
        <p:txBody>
          <a:bodyPr/>
          <a:lstStyle>
            <a:lvl1pPr>
              <a:defRPr/>
            </a:lvl1pPr>
          </a:lstStyle>
          <a:p>
            <a:pPr>
              <a:defRPr/>
            </a:pPr>
            <a:endParaRPr lang="es-PR"/>
          </a:p>
        </p:txBody>
      </p:sp>
      <p:sp>
        <p:nvSpPr>
          <p:cNvPr id="5" name="Slide Number Placeholder 5"/>
          <p:cNvSpPr>
            <a:spLocks noGrp="1"/>
          </p:cNvSpPr>
          <p:nvPr>
            <p:ph type="sldNum" sz="quarter" idx="12"/>
          </p:nvPr>
        </p:nvSpPr>
        <p:spPr/>
        <p:txBody>
          <a:bodyPr/>
          <a:lstStyle>
            <a:lvl1pPr>
              <a:defRPr/>
            </a:lvl1pPr>
          </a:lstStyle>
          <a:p>
            <a:fld id="{B1C61171-F90E-495D-80A5-D3990975BFD4}" type="slidenum">
              <a:rPr lang="es-PR" altLang="es-PR"/>
              <a:pPr/>
              <a:t>‹#›</a:t>
            </a:fld>
            <a:endParaRPr lang="es-PR" altLang="es-PR"/>
          </a:p>
        </p:txBody>
      </p:sp>
    </p:spTree>
    <p:extLst>
      <p:ext uri="{BB962C8B-B14F-4D97-AF65-F5344CB8AC3E}">
        <p14:creationId xmlns:p14="http://schemas.microsoft.com/office/powerpoint/2010/main" val="3391826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42701A-E6F4-4F97-AF10-8ADD77693AE1}" type="datetimeFigureOut">
              <a:rPr lang="es-PR"/>
              <a:pPr>
                <a:defRPr/>
              </a:pPr>
              <a:t>05/03/2024</a:t>
            </a:fld>
            <a:endParaRPr lang="es-PR"/>
          </a:p>
        </p:txBody>
      </p:sp>
      <p:sp>
        <p:nvSpPr>
          <p:cNvPr id="3" name="Footer Placeholder 4"/>
          <p:cNvSpPr>
            <a:spLocks noGrp="1"/>
          </p:cNvSpPr>
          <p:nvPr>
            <p:ph type="ftr" sz="quarter" idx="11"/>
          </p:nvPr>
        </p:nvSpPr>
        <p:spPr/>
        <p:txBody>
          <a:bodyPr/>
          <a:lstStyle>
            <a:lvl1pPr>
              <a:defRPr/>
            </a:lvl1pPr>
          </a:lstStyle>
          <a:p>
            <a:pPr>
              <a:defRPr/>
            </a:pPr>
            <a:endParaRPr lang="es-PR"/>
          </a:p>
        </p:txBody>
      </p:sp>
      <p:sp>
        <p:nvSpPr>
          <p:cNvPr id="4" name="Slide Number Placeholder 5"/>
          <p:cNvSpPr>
            <a:spLocks noGrp="1"/>
          </p:cNvSpPr>
          <p:nvPr>
            <p:ph type="sldNum" sz="quarter" idx="12"/>
          </p:nvPr>
        </p:nvSpPr>
        <p:spPr/>
        <p:txBody>
          <a:bodyPr/>
          <a:lstStyle>
            <a:lvl1pPr>
              <a:defRPr/>
            </a:lvl1pPr>
          </a:lstStyle>
          <a:p>
            <a:fld id="{C3EFFB65-C4EA-4476-ADAD-7DCDDE599449}" type="slidenum">
              <a:rPr lang="es-PR" altLang="es-PR"/>
              <a:pPr/>
              <a:t>‹#›</a:t>
            </a:fld>
            <a:endParaRPr lang="es-PR" altLang="es-PR"/>
          </a:p>
        </p:txBody>
      </p:sp>
    </p:spTree>
    <p:extLst>
      <p:ext uri="{BB962C8B-B14F-4D97-AF65-F5344CB8AC3E}">
        <p14:creationId xmlns:p14="http://schemas.microsoft.com/office/powerpoint/2010/main" val="247234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1"/>
            <a:ext cx="2916194" cy="51434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p:cNvGrpSpPr>
            <a:grpSpLocks noChangeAspect="1"/>
          </p:cNvGrpSpPr>
          <p:nvPr/>
        </p:nvGrpSpPr>
        <p:grpSpPr bwMode="auto">
          <a:xfrm>
            <a:off x="8551069" y="4672013"/>
            <a:ext cx="342900" cy="342900"/>
            <a:chOff x="11361456" y="6195813"/>
            <a:chExt cx="548640" cy="548640"/>
          </a:xfrm>
        </p:grpSpPr>
        <p:sp>
          <p:nvSpPr>
            <p:cNvPr id="7" name="Oval 6"/>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sz="1350"/>
            </a:p>
          </p:txBody>
        </p:sp>
      </p:grpSp>
      <p:sp>
        <p:nvSpPr>
          <p:cNvPr id="2" name="Title 1"/>
          <p:cNvSpPr>
            <a:spLocks noGrp="1"/>
          </p:cNvSpPr>
          <p:nvPr>
            <p:ph type="title"/>
          </p:nvPr>
        </p:nvSpPr>
        <p:spPr>
          <a:xfrm>
            <a:off x="6412230" y="514350"/>
            <a:ext cx="2400300" cy="1303020"/>
          </a:xfrm>
        </p:spPr>
        <p:txBody>
          <a:bodyPr anchor="b"/>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Date Placeholder 4"/>
          <p:cNvSpPr>
            <a:spLocks noGrp="1"/>
          </p:cNvSpPr>
          <p:nvPr>
            <p:ph type="dt" sz="half" idx="10"/>
          </p:nvPr>
        </p:nvSpPr>
        <p:spPr/>
        <p:txBody>
          <a:bodyPr/>
          <a:lstStyle>
            <a:lvl1pPr>
              <a:defRPr/>
            </a:lvl1pPr>
          </a:lstStyle>
          <a:p>
            <a:pPr>
              <a:defRPr/>
            </a:pPr>
            <a:fld id="{4266BE66-C338-4482-8974-EE12882543FB}" type="datetimeFigureOut">
              <a:rPr lang="es-PR"/>
              <a:pPr>
                <a:defRPr/>
              </a:pPr>
              <a:t>05/03/2024</a:t>
            </a:fld>
            <a:endParaRPr lang="es-PR"/>
          </a:p>
        </p:txBody>
      </p:sp>
      <p:sp>
        <p:nvSpPr>
          <p:cNvPr id="10" name="Footer Placeholder 5"/>
          <p:cNvSpPr>
            <a:spLocks noGrp="1"/>
          </p:cNvSpPr>
          <p:nvPr>
            <p:ph type="ftr" sz="quarter" idx="11"/>
          </p:nvPr>
        </p:nvSpPr>
        <p:spPr/>
        <p:txBody>
          <a:bodyPr/>
          <a:lstStyle>
            <a:lvl1pPr>
              <a:defRPr/>
            </a:lvl1pPr>
          </a:lstStyle>
          <a:p>
            <a:pPr>
              <a:defRPr/>
            </a:pPr>
            <a:endParaRPr lang="es-PR"/>
          </a:p>
        </p:txBody>
      </p:sp>
      <p:sp>
        <p:nvSpPr>
          <p:cNvPr id="11" name="Slide Number Placeholder 6"/>
          <p:cNvSpPr>
            <a:spLocks noGrp="1"/>
          </p:cNvSpPr>
          <p:nvPr>
            <p:ph type="sldNum" sz="quarter" idx="12"/>
          </p:nvPr>
        </p:nvSpPr>
        <p:spPr/>
        <p:txBody>
          <a:bodyPr/>
          <a:lstStyle>
            <a:lvl1pPr>
              <a:defRPr/>
            </a:lvl1pPr>
          </a:lstStyle>
          <a:p>
            <a:fld id="{8C5FF3C7-C146-4FCB-8A27-5EF874E0D0DA}" type="slidenum">
              <a:rPr lang="es-PR" altLang="es-PR"/>
              <a:pPr/>
              <a:t>‹#›</a:t>
            </a:fld>
            <a:endParaRPr lang="es-PR" altLang="es-PR"/>
          </a:p>
        </p:txBody>
      </p:sp>
    </p:spTree>
    <p:extLst>
      <p:ext uri="{BB962C8B-B14F-4D97-AF65-F5344CB8AC3E}">
        <p14:creationId xmlns:p14="http://schemas.microsoft.com/office/powerpoint/2010/main" val="1950542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1"/>
            <a:ext cx="2916194" cy="51434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p:cNvGrpSpPr>
            <a:grpSpLocks noChangeAspect="1"/>
          </p:cNvGrpSpPr>
          <p:nvPr/>
        </p:nvGrpSpPr>
        <p:grpSpPr bwMode="auto">
          <a:xfrm>
            <a:off x="8551069" y="4672013"/>
            <a:ext cx="342900" cy="342900"/>
            <a:chOff x="11361456" y="6195813"/>
            <a:chExt cx="548640" cy="548640"/>
          </a:xfrm>
        </p:grpSpPr>
        <p:sp>
          <p:nvSpPr>
            <p:cNvPr id="7" name="Oval 6"/>
            <p:cNvSpPr/>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sz="1350"/>
            </a:p>
          </p:txBody>
        </p:sp>
      </p:grpSp>
      <p:sp>
        <p:nvSpPr>
          <p:cNvPr id="2" name="Title 1"/>
          <p:cNvSpPr>
            <a:spLocks noGrp="1"/>
          </p:cNvSpPr>
          <p:nvPr>
            <p:ph type="title"/>
          </p:nvPr>
        </p:nvSpPr>
        <p:spPr>
          <a:xfrm>
            <a:off x="6412230" y="514350"/>
            <a:ext cx="2400300" cy="1303020"/>
          </a:xfrm>
        </p:spPr>
        <p:txBody>
          <a:bodyPr anchor="b"/>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Date Placeholder 4"/>
          <p:cNvSpPr>
            <a:spLocks noGrp="1"/>
          </p:cNvSpPr>
          <p:nvPr>
            <p:ph type="dt" sz="half" idx="10"/>
          </p:nvPr>
        </p:nvSpPr>
        <p:spPr/>
        <p:txBody>
          <a:bodyPr/>
          <a:lstStyle>
            <a:lvl1pPr>
              <a:defRPr/>
            </a:lvl1pPr>
          </a:lstStyle>
          <a:p>
            <a:pPr>
              <a:defRPr/>
            </a:pPr>
            <a:fld id="{B58C42DD-50C6-4F8D-8A7A-DDFE9A8A9E33}" type="datetimeFigureOut">
              <a:rPr lang="es-PR"/>
              <a:pPr>
                <a:defRPr/>
              </a:pPr>
              <a:t>05/03/2024</a:t>
            </a:fld>
            <a:endParaRPr lang="es-PR"/>
          </a:p>
        </p:txBody>
      </p:sp>
      <p:sp>
        <p:nvSpPr>
          <p:cNvPr id="10" name="Slide Number Placeholder 6"/>
          <p:cNvSpPr>
            <a:spLocks noGrp="1"/>
          </p:cNvSpPr>
          <p:nvPr>
            <p:ph type="sldNum" sz="quarter" idx="11"/>
          </p:nvPr>
        </p:nvSpPr>
        <p:spPr/>
        <p:txBody>
          <a:bodyPr/>
          <a:lstStyle>
            <a:lvl1pPr>
              <a:defRPr/>
            </a:lvl1pPr>
          </a:lstStyle>
          <a:p>
            <a:fld id="{2327C619-990F-43DD-B16A-8FA2A2E1A6F8}" type="slidenum">
              <a:rPr lang="es-PR" altLang="es-PR"/>
              <a:pPr/>
              <a:t>‹#›</a:t>
            </a:fld>
            <a:endParaRPr lang="es-PR" altLang="es-PR"/>
          </a:p>
        </p:txBody>
      </p:sp>
    </p:spTree>
    <p:extLst>
      <p:ext uri="{BB962C8B-B14F-4D97-AF65-F5344CB8AC3E}">
        <p14:creationId xmlns:p14="http://schemas.microsoft.com/office/powerpoint/2010/main" val="1291424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32AD957-DC57-433B-B997-81A007815A0E}" type="datetimeFigureOut">
              <a:rPr lang="es-PR"/>
              <a:pPr>
                <a:defRPr/>
              </a:pPr>
              <a:t>05/03/2024</a:t>
            </a:fld>
            <a:endParaRPr lang="es-PR"/>
          </a:p>
        </p:txBody>
      </p:sp>
      <p:sp>
        <p:nvSpPr>
          <p:cNvPr id="5" name="Footer Placeholder 4"/>
          <p:cNvSpPr>
            <a:spLocks noGrp="1"/>
          </p:cNvSpPr>
          <p:nvPr>
            <p:ph type="ftr" sz="quarter" idx="11"/>
          </p:nvPr>
        </p:nvSpPr>
        <p:spPr/>
        <p:txBody>
          <a:bodyPr/>
          <a:lstStyle>
            <a:lvl1pPr>
              <a:defRPr/>
            </a:lvl1pPr>
          </a:lstStyle>
          <a:p>
            <a:pPr>
              <a:defRPr/>
            </a:pPr>
            <a:endParaRPr lang="es-PR"/>
          </a:p>
        </p:txBody>
      </p:sp>
      <p:sp>
        <p:nvSpPr>
          <p:cNvPr id="6" name="Slide Number Placeholder 5"/>
          <p:cNvSpPr>
            <a:spLocks noGrp="1"/>
          </p:cNvSpPr>
          <p:nvPr>
            <p:ph type="sldNum" sz="quarter" idx="12"/>
          </p:nvPr>
        </p:nvSpPr>
        <p:spPr/>
        <p:txBody>
          <a:bodyPr/>
          <a:lstStyle>
            <a:lvl1pPr>
              <a:defRPr/>
            </a:lvl1pPr>
          </a:lstStyle>
          <a:p>
            <a:fld id="{36446959-781C-408A-ADD7-4F2C626DADCB}" type="slidenum">
              <a:rPr lang="es-PR" altLang="es-PR"/>
              <a:pPr/>
              <a:t>‹#›</a:t>
            </a:fld>
            <a:endParaRPr lang="es-PR" altLang="es-PR"/>
          </a:p>
        </p:txBody>
      </p:sp>
    </p:spTree>
    <p:extLst>
      <p:ext uri="{BB962C8B-B14F-4D97-AF65-F5344CB8AC3E}">
        <p14:creationId xmlns:p14="http://schemas.microsoft.com/office/powerpoint/2010/main" val="62689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931720-888E-2F4A-A076-ED220FA2958C}"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1512563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B6AB8C5-0DBF-47FB-8AEC-DBCA969CE4BF}" type="datetimeFigureOut">
              <a:rPr lang="es-PR"/>
              <a:pPr>
                <a:defRPr/>
              </a:pPr>
              <a:t>05/03/2024</a:t>
            </a:fld>
            <a:endParaRPr lang="es-PR"/>
          </a:p>
        </p:txBody>
      </p:sp>
      <p:sp>
        <p:nvSpPr>
          <p:cNvPr id="5" name="Footer Placeholder 4"/>
          <p:cNvSpPr>
            <a:spLocks noGrp="1"/>
          </p:cNvSpPr>
          <p:nvPr>
            <p:ph type="ftr" sz="quarter" idx="11"/>
          </p:nvPr>
        </p:nvSpPr>
        <p:spPr/>
        <p:txBody>
          <a:bodyPr/>
          <a:lstStyle>
            <a:lvl1pPr>
              <a:defRPr/>
            </a:lvl1pPr>
          </a:lstStyle>
          <a:p>
            <a:pPr>
              <a:defRPr/>
            </a:pPr>
            <a:endParaRPr lang="es-PR"/>
          </a:p>
        </p:txBody>
      </p:sp>
      <p:sp>
        <p:nvSpPr>
          <p:cNvPr id="6" name="Slide Number Placeholder 5"/>
          <p:cNvSpPr>
            <a:spLocks noGrp="1"/>
          </p:cNvSpPr>
          <p:nvPr>
            <p:ph type="sldNum" sz="quarter" idx="12"/>
          </p:nvPr>
        </p:nvSpPr>
        <p:spPr/>
        <p:txBody>
          <a:bodyPr/>
          <a:lstStyle>
            <a:lvl1pPr>
              <a:defRPr/>
            </a:lvl1pPr>
          </a:lstStyle>
          <a:p>
            <a:fld id="{09A98773-CB17-44F9-9770-57674832BD08}" type="slidenum">
              <a:rPr lang="es-PR" altLang="es-PR"/>
              <a:pPr/>
              <a:t>‹#›</a:t>
            </a:fld>
            <a:endParaRPr lang="es-PR" altLang="es-PR"/>
          </a:p>
        </p:txBody>
      </p:sp>
    </p:spTree>
    <p:extLst>
      <p:ext uri="{BB962C8B-B14F-4D97-AF65-F5344CB8AC3E}">
        <p14:creationId xmlns:p14="http://schemas.microsoft.com/office/powerpoint/2010/main" val="138566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sp>
        <p:nvSpPr>
          <p:cNvPr id="51" name="Picture Placeholder 2"/>
          <p:cNvSpPr>
            <a:spLocks noGrp="1"/>
          </p:cNvSpPr>
          <p:nvPr>
            <p:ph type="pic" idx="11"/>
          </p:nvPr>
        </p:nvSpPr>
        <p:spPr>
          <a:xfrm>
            <a:off x="0" y="-21010"/>
            <a:ext cx="9144000" cy="502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35" name="Group 34"/>
          <p:cNvGrpSpPr/>
          <p:nvPr userDrawn="1"/>
        </p:nvGrpSpPr>
        <p:grpSpPr>
          <a:xfrm>
            <a:off x="1" y="5030947"/>
            <a:ext cx="9143999" cy="128231"/>
            <a:chOff x="1" y="5015269"/>
            <a:chExt cx="9143999" cy="128231"/>
          </a:xfrm>
        </p:grpSpPr>
        <p:sp>
          <p:nvSpPr>
            <p:cNvPr id="30" name="Rectangle 29"/>
            <p:cNvSpPr/>
            <p:nvPr userDrawn="1"/>
          </p:nvSpPr>
          <p:spPr>
            <a:xfrm>
              <a:off x="3162509" y="5015269"/>
              <a:ext cx="5981491" cy="128231"/>
            </a:xfrm>
            <a:prstGeom prst="rect">
              <a:avLst/>
            </a:prstGeom>
            <a:solidFill>
              <a:srgbClr val="910A5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512864" y="5015269"/>
              <a:ext cx="995238" cy="123737"/>
            </a:xfrm>
            <a:prstGeom prst="rect">
              <a:avLst/>
            </a:prstGeom>
            <a:solidFill>
              <a:srgbClr val="D7C01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1508101" y="5015269"/>
              <a:ext cx="1654408" cy="128231"/>
            </a:xfrm>
            <a:prstGeom prst="rect">
              <a:avLst/>
            </a:prstGeom>
            <a:solidFill>
              <a:srgbClr val="10383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userDrawn="1"/>
          </p:nvSpPr>
          <p:spPr>
            <a:xfrm>
              <a:off x="1" y="5015269"/>
              <a:ext cx="512862" cy="123737"/>
            </a:xfrm>
            <a:prstGeom prst="rect">
              <a:avLst/>
            </a:prstGeom>
            <a:solidFill>
              <a:srgbClr val="5B4D1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ubtitle 2"/>
          <p:cNvSpPr>
            <a:spLocks noGrp="1"/>
          </p:cNvSpPr>
          <p:nvPr>
            <p:ph type="subTitle" idx="1" hasCustomPrompt="1"/>
          </p:nvPr>
        </p:nvSpPr>
        <p:spPr>
          <a:xfrm>
            <a:off x="3617035" y="3086854"/>
            <a:ext cx="4309979" cy="358576"/>
          </a:xfrm>
        </p:spPr>
        <p:txBody>
          <a:bodyPr>
            <a:normAutofit/>
          </a:bodyPr>
          <a:lstStyle>
            <a:lvl1pPr marL="0" indent="0" algn="l">
              <a:buNone/>
              <a:defRPr sz="1500">
                <a:solidFill>
                  <a:schemeClr val="bg1"/>
                </a:solidFill>
                <a:latin typeface="Avenir Light"/>
                <a:cs typeface="Avenir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19" name="Title 1"/>
          <p:cNvSpPr>
            <a:spLocks noGrp="1"/>
          </p:cNvSpPr>
          <p:nvPr>
            <p:ph type="title" hasCustomPrompt="1"/>
          </p:nvPr>
        </p:nvSpPr>
        <p:spPr>
          <a:xfrm>
            <a:off x="3617035" y="1842805"/>
            <a:ext cx="4309979" cy="1031204"/>
          </a:xfrm>
        </p:spPr>
        <p:txBody>
          <a:bodyPr/>
          <a:lstStyle>
            <a:lvl1pPr algn="l">
              <a:defRPr>
                <a:solidFill>
                  <a:schemeClr val="bg1"/>
                </a:solidFill>
              </a:defRPr>
            </a:lvl1pPr>
          </a:lstStyle>
          <a:p>
            <a:r>
              <a:rPr lang="en-US" dirty="0"/>
              <a:t>CLICK </a:t>
            </a:r>
            <a:br>
              <a:rPr lang="en-US" dirty="0"/>
            </a:br>
            <a:r>
              <a:rPr lang="en-US" dirty="0"/>
              <a:t>TO EDIT TITLE</a:t>
            </a:r>
          </a:p>
        </p:txBody>
      </p:sp>
    </p:spTree>
    <p:extLst>
      <p:ext uri="{BB962C8B-B14F-4D97-AF65-F5344CB8AC3E}">
        <p14:creationId xmlns:p14="http://schemas.microsoft.com/office/powerpoint/2010/main" val="16987581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931720-888E-2F4A-A076-ED220FA2958C}"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326724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931720-888E-2F4A-A076-ED220FA2958C}"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46460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31720-888E-2F4A-A076-ED220FA2958C}"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308468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31720-888E-2F4A-A076-ED220FA2958C}"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211962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31720-888E-2F4A-A076-ED220FA2958C}"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325936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563121" y="2216472"/>
            <a:ext cx="5486400" cy="425450"/>
          </a:xfrm>
        </p:spPr>
        <p:txBody>
          <a:bodyPr anchor="b"/>
          <a:lstStyle>
            <a:lvl1pPr algn="l">
              <a:defRPr sz="2000" b="1"/>
            </a:lvl1pPr>
          </a:lstStyle>
          <a:p>
            <a:r>
              <a:rPr lang="en-US" dirty="0"/>
              <a:t>Click to edit Master title style</a:t>
            </a:r>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D931720-888E-2F4A-A076-ED220FA2958C}"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4C0A3-534B-7547-986C-4489CA10B525}" type="slidenum">
              <a:rPr lang="en-US" smtClean="0"/>
              <a:t>‹#›</a:t>
            </a:fld>
            <a:endParaRPr lang="en-US"/>
          </a:p>
        </p:txBody>
      </p:sp>
    </p:spTree>
    <p:extLst>
      <p:ext uri="{BB962C8B-B14F-4D97-AF65-F5344CB8AC3E}">
        <p14:creationId xmlns:p14="http://schemas.microsoft.com/office/powerpoint/2010/main" val="189927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6.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D931720-888E-2F4A-A076-ED220FA2958C}" type="datetimeFigureOut">
              <a:rPr lang="en-US" smtClean="0"/>
              <a:t>5/3/2024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284C0A3-534B-7547-986C-4489CA10B525}" type="slidenum">
              <a:rPr lang="en-US" smtClean="0"/>
              <a:t>‹#›</a:t>
            </a:fld>
            <a:endParaRPr lang="en-US"/>
          </a:p>
        </p:txBody>
      </p:sp>
    </p:spTree>
    <p:extLst>
      <p:ext uri="{BB962C8B-B14F-4D97-AF65-F5344CB8AC3E}">
        <p14:creationId xmlns:p14="http://schemas.microsoft.com/office/powerpoint/2010/main" val="3887710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 id="2147483652" r:id="rId13"/>
    <p:sldLayoutId id="2147483653" r:id="rId14"/>
    <p:sldLayoutId id="2147483650" r:id="rId15"/>
    <p:sldLayoutId id="2147483654" r:id="rId16"/>
    <p:sldLayoutId id="2147483657" r:id="rId17"/>
    <p:sldLayoutId id="2147483655" r:id="rId18"/>
    <p:sldLayoutId id="2147483656"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481" y="363141"/>
            <a:ext cx="7543800" cy="12072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noChangeArrowheads="1"/>
          </p:cNvSpPr>
          <p:nvPr>
            <p:ph type="body" idx="1"/>
          </p:nvPr>
        </p:nvSpPr>
        <p:spPr bwMode="auto">
          <a:xfrm>
            <a:off x="802481" y="1590675"/>
            <a:ext cx="75438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973366" y="4704160"/>
            <a:ext cx="2455069" cy="273844"/>
          </a:xfrm>
          <a:prstGeom prst="rect">
            <a:avLst/>
          </a:prstGeom>
        </p:spPr>
        <p:txBody>
          <a:bodyPr vert="horz" lIns="91440" tIns="45720" rIns="91440" bIns="45720" rtlCol="0" anchor="ctr"/>
          <a:lstStyle>
            <a:lvl1pPr algn="r" eaLnBrk="1" fontAlgn="auto" hangingPunct="1">
              <a:spcBef>
                <a:spcPts val="0"/>
              </a:spcBef>
              <a:spcAft>
                <a:spcPts val="0"/>
              </a:spcAft>
              <a:defRPr sz="825">
                <a:solidFill>
                  <a:schemeClr val="tx2"/>
                </a:solidFill>
                <a:latin typeface="+mn-lt"/>
              </a:defRPr>
            </a:lvl1pPr>
          </a:lstStyle>
          <a:p>
            <a:pPr>
              <a:defRPr/>
            </a:pPr>
            <a:fld id="{C4EBB172-1B9A-49FB-A0BD-7C95513A549C}" type="datetimeFigureOut">
              <a:rPr lang="es-PR"/>
              <a:pPr>
                <a:defRPr/>
              </a:pPr>
              <a:t>05/03/2024</a:t>
            </a:fld>
            <a:endParaRPr lang="es-PR"/>
          </a:p>
        </p:txBody>
      </p:sp>
      <p:sp>
        <p:nvSpPr>
          <p:cNvPr id="5" name="Footer Placeholder 4"/>
          <p:cNvSpPr>
            <a:spLocks noGrp="1"/>
          </p:cNvSpPr>
          <p:nvPr>
            <p:ph type="ftr" sz="quarter" idx="3"/>
          </p:nvPr>
        </p:nvSpPr>
        <p:spPr>
          <a:xfrm>
            <a:off x="815579" y="4704160"/>
            <a:ext cx="4745831" cy="273844"/>
          </a:xfrm>
          <a:prstGeom prst="rect">
            <a:avLst/>
          </a:prstGeom>
        </p:spPr>
        <p:txBody>
          <a:bodyPr vert="horz" lIns="91440" tIns="45720" rIns="91440" bIns="45720" rtlCol="0" anchor="ctr"/>
          <a:lstStyle>
            <a:lvl1pPr algn="l" eaLnBrk="1" fontAlgn="auto" hangingPunct="1">
              <a:spcBef>
                <a:spcPts val="0"/>
              </a:spcBef>
              <a:spcAft>
                <a:spcPts val="0"/>
              </a:spcAft>
              <a:defRPr sz="825">
                <a:solidFill>
                  <a:schemeClr val="tx2"/>
                </a:solidFill>
                <a:latin typeface="+mn-lt"/>
              </a:defRPr>
            </a:lvl1pPr>
          </a:lstStyle>
          <a:p>
            <a:pPr>
              <a:defRPr/>
            </a:pPr>
            <a:endParaRPr lang="es-PR"/>
          </a:p>
        </p:txBody>
      </p:sp>
      <p:grpSp>
        <p:nvGrpSpPr>
          <p:cNvPr id="1030" name="Group 6"/>
          <p:cNvGrpSpPr>
            <a:grpSpLocks noChangeAspect="1"/>
          </p:cNvGrpSpPr>
          <p:nvPr/>
        </p:nvGrpSpPr>
        <p:grpSpPr bwMode="auto">
          <a:xfrm>
            <a:off x="8551069" y="4672013"/>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p:cNvSpPr>
              <a:spLocks noChangeArrowheads="1"/>
            </p:cNvSpPr>
            <p:nvPr/>
          </p:nvSpPr>
          <p:spPr bwMode="auto">
            <a:xfrm>
              <a:off x="11395746" y="6230103"/>
              <a:ext cx="480060" cy="480060"/>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eaLnBrk="0" fontAlgn="base" hangingPunct="0">
                <a:spcBef>
                  <a:spcPct val="0"/>
                </a:spcBef>
                <a:spcAft>
                  <a:spcPct val="0"/>
                </a:spcAft>
                <a:defRPr>
                  <a:solidFill>
                    <a:schemeClr val="tx1"/>
                  </a:solidFill>
                  <a:latin typeface="Rockwell" panose="02060603020205020403" pitchFamily="18" charset="0"/>
                </a:defRPr>
              </a:lvl6pPr>
              <a:lvl7pPr marL="2971800" indent="-228600" eaLnBrk="0" fontAlgn="base" hangingPunct="0">
                <a:spcBef>
                  <a:spcPct val="0"/>
                </a:spcBef>
                <a:spcAft>
                  <a:spcPct val="0"/>
                </a:spcAft>
                <a:defRPr>
                  <a:solidFill>
                    <a:schemeClr val="tx1"/>
                  </a:solidFill>
                  <a:latin typeface="Rockwell" panose="02060603020205020403" pitchFamily="18" charset="0"/>
                </a:defRPr>
              </a:lvl7pPr>
              <a:lvl8pPr marL="3429000" indent="-228600" eaLnBrk="0" fontAlgn="base" hangingPunct="0">
                <a:spcBef>
                  <a:spcPct val="0"/>
                </a:spcBef>
                <a:spcAft>
                  <a:spcPct val="0"/>
                </a:spcAft>
                <a:defRPr>
                  <a:solidFill>
                    <a:schemeClr val="tx1"/>
                  </a:solidFill>
                  <a:latin typeface="Rockwell" panose="02060603020205020403" pitchFamily="18" charset="0"/>
                </a:defRPr>
              </a:lvl8pPr>
              <a:lvl9pPr marL="3886200" indent="-2286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US" altLang="en-US" sz="1350"/>
            </a:p>
          </p:txBody>
        </p:sp>
      </p:grpSp>
      <p:sp>
        <p:nvSpPr>
          <p:cNvPr id="6" name="Slide Number Placeholder 5"/>
          <p:cNvSpPr>
            <a:spLocks noGrp="1"/>
          </p:cNvSpPr>
          <p:nvPr>
            <p:ph type="sldNum" sz="quarter" idx="4"/>
          </p:nvPr>
        </p:nvSpPr>
        <p:spPr>
          <a:xfrm>
            <a:off x="8483203" y="4704160"/>
            <a:ext cx="479822"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50" b="1">
                <a:solidFill>
                  <a:srgbClr val="FFFFFF"/>
                </a:solidFill>
                <a:latin typeface="Rockwell Condensed" panose="02060603050405020104" pitchFamily="18" charset="0"/>
              </a:defRPr>
            </a:lvl1pPr>
          </a:lstStyle>
          <a:p>
            <a:fld id="{87660AD7-4FC7-48E1-B65B-8B16ABC16EDB}" type="slidenum">
              <a:rPr lang="es-PR" altLang="es-PR"/>
              <a:pPr/>
              <a:t>‹#›</a:t>
            </a:fld>
            <a:endParaRPr lang="es-PR" altLang="es-PR"/>
          </a:p>
        </p:txBody>
      </p:sp>
    </p:spTree>
    <p:extLst>
      <p:ext uri="{BB962C8B-B14F-4D97-AF65-F5344CB8AC3E}">
        <p14:creationId xmlns:p14="http://schemas.microsoft.com/office/powerpoint/2010/main" val="83662605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0" fontAlgn="base" hangingPunct="0">
        <a:lnSpc>
          <a:spcPct val="90000"/>
        </a:lnSpc>
        <a:spcBef>
          <a:spcPct val="0"/>
        </a:spcBef>
        <a:spcAft>
          <a:spcPct val="0"/>
        </a:spcAft>
        <a:defRPr sz="4050" kern="1200" cap="all">
          <a:blipFill>
            <a:blip r:embed="rId15"/>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05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05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05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050">
          <a:solidFill>
            <a:schemeClr val="tx1"/>
          </a:solidFill>
          <a:latin typeface="Rockwell Condensed" panose="02060603050405020104" pitchFamily="18" charset="0"/>
        </a:defRPr>
      </a:lvl5pPr>
      <a:lvl6pPr marL="342900" algn="l" rtl="0" fontAlgn="base">
        <a:lnSpc>
          <a:spcPct val="90000"/>
        </a:lnSpc>
        <a:spcBef>
          <a:spcPct val="0"/>
        </a:spcBef>
        <a:spcAft>
          <a:spcPct val="0"/>
        </a:spcAft>
        <a:defRPr sz="4050">
          <a:solidFill>
            <a:schemeClr val="tx1"/>
          </a:solidFill>
          <a:latin typeface="Rockwell Condensed" panose="02060603050405020104" pitchFamily="18" charset="0"/>
        </a:defRPr>
      </a:lvl6pPr>
      <a:lvl7pPr marL="685800" algn="l" rtl="0" fontAlgn="base">
        <a:lnSpc>
          <a:spcPct val="90000"/>
        </a:lnSpc>
        <a:spcBef>
          <a:spcPct val="0"/>
        </a:spcBef>
        <a:spcAft>
          <a:spcPct val="0"/>
        </a:spcAft>
        <a:defRPr sz="4050">
          <a:solidFill>
            <a:schemeClr val="tx1"/>
          </a:solidFill>
          <a:latin typeface="Rockwell Condensed" panose="02060603050405020104" pitchFamily="18" charset="0"/>
        </a:defRPr>
      </a:lvl7pPr>
      <a:lvl8pPr marL="1028700" algn="l" rtl="0" fontAlgn="base">
        <a:lnSpc>
          <a:spcPct val="90000"/>
        </a:lnSpc>
        <a:spcBef>
          <a:spcPct val="0"/>
        </a:spcBef>
        <a:spcAft>
          <a:spcPct val="0"/>
        </a:spcAft>
        <a:defRPr sz="4050">
          <a:solidFill>
            <a:schemeClr val="tx1"/>
          </a:solidFill>
          <a:latin typeface="Rockwell Condensed" panose="02060603050405020104" pitchFamily="18" charset="0"/>
        </a:defRPr>
      </a:lvl8pPr>
      <a:lvl9pPr marL="1371600" algn="l" rtl="0" fontAlgn="base">
        <a:lnSpc>
          <a:spcPct val="90000"/>
        </a:lnSpc>
        <a:spcBef>
          <a:spcPct val="0"/>
        </a:spcBef>
        <a:spcAft>
          <a:spcPct val="0"/>
        </a:spcAft>
        <a:defRPr sz="4050">
          <a:solidFill>
            <a:schemeClr val="tx1"/>
          </a:solidFill>
          <a:latin typeface="Rockwell Condensed" panose="02060603050405020104" pitchFamily="18" charset="0"/>
        </a:defRPr>
      </a:lvl9pPr>
    </p:titleStyle>
    <p:bodyStyle>
      <a:lvl1pPr marL="136922" indent="-136922" algn="l" rtl="0" eaLnBrk="0" fontAlgn="base" hangingPunct="0">
        <a:lnSpc>
          <a:spcPct val="90000"/>
        </a:lnSpc>
        <a:spcBef>
          <a:spcPts val="900"/>
        </a:spcBef>
        <a:spcAft>
          <a:spcPct val="0"/>
        </a:spcAft>
        <a:buClr>
          <a:srgbClr val="9E3611"/>
        </a:buClr>
        <a:buSzPct val="85000"/>
        <a:buFont typeface="Wingdings" panose="05000000000000000000" pitchFamily="2" charset="2"/>
        <a:buChar char="§"/>
        <a:defRPr sz="1500" kern="1200">
          <a:solidFill>
            <a:schemeClr val="tx1"/>
          </a:solidFill>
          <a:latin typeface="+mn-lt"/>
          <a:ea typeface="+mn-ea"/>
          <a:cs typeface="+mn-cs"/>
        </a:defRPr>
      </a:lvl1pPr>
      <a:lvl2pPr marL="342900" indent="-136922" algn="l" rtl="0" eaLnBrk="0" fontAlgn="base" hangingPunct="0">
        <a:lnSpc>
          <a:spcPct val="90000"/>
        </a:lnSpc>
        <a:spcBef>
          <a:spcPts val="300"/>
        </a:spcBef>
        <a:spcAft>
          <a:spcPts val="15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547688" indent="-136922" algn="l" rtl="0" eaLnBrk="0" fontAlgn="base" hangingPunct="0">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3pPr>
      <a:lvl4pPr marL="753666" indent="-136922" algn="l" rtl="0" eaLnBrk="0" fontAlgn="base" hangingPunct="0">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4pPr>
      <a:lvl5pPr marL="959644" indent="-136922" algn="l" rtl="0" eaLnBrk="0" fontAlgn="base" hangingPunct="0">
        <a:lnSpc>
          <a:spcPct val="90000"/>
        </a:lnSpc>
        <a:spcBef>
          <a:spcPts val="300"/>
        </a:spcBef>
        <a:spcAft>
          <a:spcPts val="150"/>
        </a:spcAft>
        <a:buClr>
          <a:srgbClr val="9E3611"/>
        </a:buClr>
        <a:buSzPct val="85000"/>
        <a:buFont typeface="Wingdings" panose="05000000000000000000"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1.xml"/><Relationship Id="rId6" Type="http://schemas.openxmlformats.org/officeDocument/2006/relationships/hyperlink" Target="https://rua.ua.es/dspace/handle/10045/100852" TargetMode="External"/><Relationship Id="rId5" Type="http://schemas.microsoft.com/office/2007/relationships/hdphoto" Target="../media/hdphoto3.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30.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8.png"/><Relationship Id="rId7"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64.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65.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svg"/><Relationship Id="rId7"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 Id="rId5" Type="http://schemas.openxmlformats.org/officeDocument/2006/relationships/image" Target="../media/image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7" name="Group 7176">
            <a:extLst>
              <a:ext uri="{FF2B5EF4-FFF2-40B4-BE49-F238E27FC236}">
                <a16:creationId xmlns:a16="http://schemas.microsoft.com/office/drawing/2014/main" id="{EC78E3E1-BBBA-4058-AAEB-714F04B025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4" y="4672261"/>
            <a:ext cx="342900" cy="342900"/>
            <a:chOff x="11361456" y="6195813"/>
            <a:chExt cx="548640" cy="548640"/>
          </a:xfrm>
        </p:grpSpPr>
        <p:sp>
          <p:nvSpPr>
            <p:cNvPr id="7178" name="Oval 7177">
              <a:extLst>
                <a:ext uri="{FF2B5EF4-FFF2-40B4-BE49-F238E27FC236}">
                  <a16:creationId xmlns:a16="http://schemas.microsoft.com/office/drawing/2014/main" id="{86860FA5-CE2B-4019-8FD1-031D7D84E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algn="ctr" defTabSz="685800">
                <a:defRPr/>
              </a:pPr>
              <a:endParaRPr lang="en-US" sz="1500" kern="0" dirty="0">
                <a:solidFill>
                  <a:prstClr val="white"/>
                </a:solidFill>
                <a:latin typeface="Rockwell Extra Bold" pitchFamily="18" charset="0"/>
              </a:endParaRPr>
            </a:p>
          </p:txBody>
        </p:sp>
        <p:sp>
          <p:nvSpPr>
            <p:cNvPr id="7179" name="Oval 7178">
              <a:extLst>
                <a:ext uri="{FF2B5EF4-FFF2-40B4-BE49-F238E27FC236}">
                  <a16:creationId xmlns:a16="http://schemas.microsoft.com/office/drawing/2014/main" id="{392DF474-2C37-4DC7-B889-E88EAADEA6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algn="ctr" defTabSz="685800">
                <a:defRPr/>
              </a:pPr>
              <a:endParaRPr lang="en-US" sz="1350" kern="0" dirty="0">
                <a:solidFill>
                  <a:prstClr val="white"/>
                </a:solidFill>
                <a:latin typeface="Calibri"/>
              </a:endParaRPr>
            </a:p>
          </p:txBody>
        </p:sp>
      </p:grpSp>
      <p:sp useBgFill="1">
        <p:nvSpPr>
          <p:cNvPr id="7181" name="Rectangle 7180">
            <a:extLst>
              <a:ext uri="{FF2B5EF4-FFF2-40B4-BE49-F238E27FC236}">
                <a16:creationId xmlns:a16="http://schemas.microsoft.com/office/drawing/2014/main"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a:solidFill>
                <a:prstClr val="white"/>
              </a:solidFill>
              <a:latin typeface="Rockwell" panose="02060603020205020403"/>
            </a:endParaRPr>
          </a:p>
        </p:txBody>
      </p:sp>
      <p:sp>
        <p:nvSpPr>
          <p:cNvPr id="2" name="Title 1"/>
          <p:cNvSpPr>
            <a:spLocks noGrp="1"/>
          </p:cNvSpPr>
          <p:nvPr>
            <p:ph type="ctrTitle"/>
          </p:nvPr>
        </p:nvSpPr>
        <p:spPr>
          <a:xfrm>
            <a:off x="4648685" y="555479"/>
            <a:ext cx="4418174" cy="2573692"/>
          </a:xfrm>
        </p:spPr>
        <p:txBody>
          <a:bodyPr vert="horz" lIns="68580" tIns="34290" rIns="68580" bIns="34290" rtlCol="0" anchor="ctr">
            <a:normAutofit/>
          </a:bodyPr>
          <a:lstStyle/>
          <a:p>
            <a:pPr eaLnBrk="1" fontAlgn="auto" hangingPunct="1">
              <a:lnSpc>
                <a:spcPct val="90000"/>
              </a:lnSpc>
              <a:spcAft>
                <a:spcPts val="0"/>
              </a:spcAft>
              <a:defRPr/>
            </a:pPr>
            <a:r>
              <a:rPr lang="es-ES" sz="2400" dirty="0">
                <a:blipFill>
                  <a:blip r:embed="rId4">
                    <a:extLst>
                      <a:ext uri="{28A0092B-C50C-407E-A947-70E740481C1C}">
                        <a14:useLocalDpi xmlns:a14="http://schemas.microsoft.com/office/drawing/2010/main" val="0"/>
                      </a:ext>
                    </a:extLst>
                  </a:blip>
                  <a:tile tx="6350" ty="-127000" sx="65000" sy="64000" flip="none" algn="tl"/>
                </a:blipFill>
                <a:latin typeface="Times New Roman" panose="02020603050405020304" pitchFamily="18" charset="0"/>
                <a:cs typeface="Times New Roman" panose="02020603050405020304" pitchFamily="18" charset="0"/>
              </a:rPr>
              <a:t>PERCEPCIÓN DE La facultad a tiempo completo sobre la   EDUCACIÓN SEXUAL EN EL PROGRAMA DE ENFERMERÍA</a:t>
            </a:r>
            <a:endParaRPr lang="en-US" sz="2400" dirty="0">
              <a:blipFill>
                <a:blip r:embed="rId4">
                  <a:extLst>
                    <a:ext uri="{28A0092B-C50C-407E-A947-70E740481C1C}">
                      <a14:useLocalDpi xmlns:a14="http://schemas.microsoft.com/office/drawing/2010/main" val="0"/>
                    </a:ext>
                  </a:extLst>
                </a:blip>
                <a:tile tx="6350" ty="-127000" sx="65000" sy="64000" flip="none" algn="tl"/>
              </a:blipFill>
              <a:latin typeface="Times New Roman" panose="02020603050405020304" pitchFamily="18" charset="0"/>
              <a:cs typeface="Times New Roman" panose="02020603050405020304" pitchFamily="18" charset="0"/>
            </a:endParaRPr>
          </a:p>
        </p:txBody>
      </p:sp>
      <p:sp>
        <p:nvSpPr>
          <p:cNvPr id="7183" name="Freeform: Shape 7182">
            <a:extLst>
              <a:ext uri="{FF2B5EF4-FFF2-40B4-BE49-F238E27FC236}">
                <a16:creationId xmlns:a16="http://schemas.microsoft.com/office/drawing/2014/main" id="{E5821A2D-F010-4C2B-8819-23281D9C77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4571771" cy="5143498"/>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0" fontAlgn="base" hangingPunct="0">
              <a:spcBef>
                <a:spcPct val="0"/>
              </a:spcBef>
              <a:spcAft>
                <a:spcPct val="0"/>
              </a:spcAft>
            </a:pPr>
            <a:endParaRPr lang="en-US" sz="1350">
              <a:solidFill>
                <a:prstClr val="white"/>
              </a:solidFill>
              <a:latin typeface="Rockwell" panose="02060603020205020403"/>
            </a:endParaRPr>
          </a:p>
        </p:txBody>
      </p:sp>
      <p:pic>
        <p:nvPicPr>
          <p:cNvPr id="717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7548" y="1808472"/>
            <a:ext cx="2680256" cy="15947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571773" y="3293819"/>
            <a:ext cx="4540834" cy="974220"/>
          </a:xfrm>
        </p:spPr>
        <p:txBody>
          <a:bodyPr vert="horz" wrap="square" lIns="68580" tIns="34290" rIns="68580" bIns="34290" numCol="1" rtlCol="0" anchor="t" anchorCtr="0" compatLnSpc="1">
            <a:prstTxWarp prst="textNoShape">
              <a:avLst/>
            </a:prstTxWarp>
            <a:normAutofit/>
          </a:bodyPr>
          <a:lstStyle/>
          <a:p>
            <a:pPr indent="-137160" eaLnBrk="1" fontAlgn="auto" hangingPunct="1">
              <a:lnSpc>
                <a:spcPct val="100000"/>
              </a:lnSpc>
              <a:spcAft>
                <a:spcPts val="0"/>
              </a:spcAft>
              <a:buClr>
                <a:schemeClr val="accent1">
                  <a:lumMod val="75000"/>
                </a:schemeClr>
              </a:buClr>
              <a:buFont typeface="Wingdings" pitchFamily="2" charset="2"/>
              <a:buChar char="§"/>
              <a:defRPr/>
            </a:pPr>
            <a:r>
              <a:rPr lang="es-PR" sz="1125" dirty="0">
                <a:latin typeface="Times New Roman" panose="02020603050405020304" pitchFamily="18" charset="0"/>
                <a:cs typeface="Times New Roman" panose="02020603050405020304" pitchFamily="18" charset="0"/>
              </a:rPr>
              <a:t>Dr. José Cartagena Collazo, Consultor, Psicólogo Industrial y Sexólogo</a:t>
            </a:r>
          </a:p>
          <a:p>
            <a:pPr indent="-137160" eaLnBrk="1" fontAlgn="auto" hangingPunct="1">
              <a:lnSpc>
                <a:spcPct val="100000"/>
              </a:lnSpc>
              <a:spcAft>
                <a:spcPts val="0"/>
              </a:spcAft>
              <a:buClr>
                <a:schemeClr val="accent1">
                  <a:lumMod val="75000"/>
                </a:schemeClr>
              </a:buClr>
              <a:buFont typeface="Wingdings" pitchFamily="2" charset="2"/>
              <a:buChar char="§"/>
              <a:defRPr/>
            </a:pPr>
            <a:r>
              <a:rPr lang="es-PR" sz="1125" dirty="0">
                <a:latin typeface="Times New Roman" panose="02020603050405020304" pitchFamily="18" charset="0"/>
                <a:cs typeface="Times New Roman" panose="02020603050405020304" pitchFamily="18" charset="0"/>
              </a:rPr>
              <a:t>Dra. Marilyn Pastrana Muriel, Provost y Vicepresidenta Ejecutiva</a:t>
            </a:r>
          </a:p>
        </p:txBody>
      </p:sp>
      <p:grpSp>
        <p:nvGrpSpPr>
          <p:cNvPr id="7185" name="Group 7184">
            <a:extLst>
              <a:ext uri="{FF2B5EF4-FFF2-40B4-BE49-F238E27FC236}">
                <a16:creationId xmlns:a16="http://schemas.microsoft.com/office/drawing/2014/main" id="{D68B9961-F007-40D1-AF51-61B6DE5106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4" y="4672261"/>
            <a:ext cx="342900" cy="342900"/>
            <a:chOff x="11361456" y="6195813"/>
            <a:chExt cx="548640" cy="548640"/>
          </a:xfrm>
        </p:grpSpPr>
        <p:sp>
          <p:nvSpPr>
            <p:cNvPr id="7186" name="Oval 7185">
              <a:extLst>
                <a:ext uri="{FF2B5EF4-FFF2-40B4-BE49-F238E27FC236}">
                  <a16:creationId xmlns:a16="http://schemas.microsoft.com/office/drawing/2014/main" id="{E9FDF494-C7FB-47DF-BD39-1F65FA5508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pPr defTabSz="685800" eaLnBrk="0" fontAlgn="base" hangingPunct="0">
                <a:spcBef>
                  <a:spcPct val="0"/>
                </a:spcBef>
                <a:spcAft>
                  <a:spcPct val="0"/>
                </a:spcAft>
              </a:pPr>
              <a:endParaRPr lang="en-US" sz="1350">
                <a:solidFill>
                  <a:prstClr val="black"/>
                </a:solidFill>
                <a:latin typeface="Rockwell" panose="02060603020205020403" pitchFamily="18" charset="0"/>
              </a:endParaRPr>
            </a:p>
          </p:txBody>
        </p:sp>
        <p:sp>
          <p:nvSpPr>
            <p:cNvPr id="7187" name="Oval 7186">
              <a:extLst>
                <a:ext uri="{FF2B5EF4-FFF2-40B4-BE49-F238E27FC236}">
                  <a16:creationId xmlns:a16="http://schemas.microsoft.com/office/drawing/2014/main" id="{3A822E1C-4C1A-4BEE-B19C-0FFB2D57B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pPr defTabSz="685800" eaLnBrk="0" fontAlgn="base" hangingPunct="0">
                <a:spcBef>
                  <a:spcPct val="0"/>
                </a:spcBef>
                <a:spcAft>
                  <a:spcPct val="0"/>
                </a:spcAft>
              </a:pPr>
              <a:endParaRPr lang="en-US" sz="1350">
                <a:solidFill>
                  <a:prstClr val="black"/>
                </a:solidFill>
                <a:latin typeface="Rockwell" panose="02060603020205020403" pitchFamily="18" charset="0"/>
              </a:endParaRPr>
            </a:p>
          </p:txBody>
        </p:sp>
      </p:grpSp>
      <p:sp>
        <p:nvSpPr>
          <p:cNvPr id="4" name="Subtitle 2">
            <a:extLst>
              <a:ext uri="{FF2B5EF4-FFF2-40B4-BE49-F238E27FC236}">
                <a16:creationId xmlns:a16="http://schemas.microsoft.com/office/drawing/2014/main" id="{41827485-0091-B5DD-280C-C71986F9DD91}"/>
              </a:ext>
            </a:extLst>
          </p:cNvPr>
          <p:cNvSpPr txBox="1">
            <a:spLocks/>
          </p:cNvSpPr>
          <p:nvPr/>
        </p:nvSpPr>
        <p:spPr bwMode="auto">
          <a:xfrm>
            <a:off x="4738946" y="4309572"/>
            <a:ext cx="1625591" cy="55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l" rtl="0" eaLnBrk="0" fontAlgn="base" hangingPunct="0">
              <a:lnSpc>
                <a:spcPct val="90000"/>
              </a:lnSpc>
              <a:spcBef>
                <a:spcPts val="900"/>
              </a:spcBef>
              <a:spcAft>
                <a:spcPct val="0"/>
              </a:spcAft>
              <a:buClr>
                <a:srgbClr val="9E3611"/>
              </a:buClr>
              <a:buSzPct val="85000"/>
              <a:buFont typeface="Wingdings" panose="05000000000000000000" pitchFamily="2" charset="2"/>
              <a:buNone/>
              <a:defRPr sz="1650" kern="1200">
                <a:solidFill>
                  <a:schemeClr val="tx1"/>
                </a:solidFill>
                <a:latin typeface="+mn-lt"/>
                <a:ea typeface="+mn-ea"/>
                <a:cs typeface="+mn-cs"/>
              </a:defRPr>
            </a:lvl1pPr>
            <a:lvl2pPr marL="342900" indent="0" algn="ctr" rtl="0" eaLnBrk="0" fontAlgn="base" hangingPunct="0">
              <a:lnSpc>
                <a:spcPct val="90000"/>
              </a:lnSpc>
              <a:spcBef>
                <a:spcPts val="300"/>
              </a:spcBef>
              <a:spcAft>
                <a:spcPts val="150"/>
              </a:spcAft>
              <a:buClr>
                <a:srgbClr val="9E3611"/>
              </a:buClr>
              <a:buSzPct val="85000"/>
              <a:buFont typeface="Wingdings" panose="05000000000000000000" pitchFamily="2" charset="2"/>
              <a:buNone/>
              <a:defRPr sz="1650" kern="1200">
                <a:solidFill>
                  <a:schemeClr val="tx1"/>
                </a:solidFill>
                <a:latin typeface="+mn-lt"/>
                <a:ea typeface="+mn-ea"/>
                <a:cs typeface="+mn-cs"/>
              </a:defRPr>
            </a:lvl2pPr>
            <a:lvl3pPr marL="685800" indent="0" algn="ctr" rtl="0" eaLnBrk="0" fontAlgn="base" hangingPunct="0">
              <a:lnSpc>
                <a:spcPct val="90000"/>
              </a:lnSpc>
              <a:spcBef>
                <a:spcPts val="300"/>
              </a:spcBef>
              <a:spcAft>
                <a:spcPts val="150"/>
              </a:spcAft>
              <a:buClr>
                <a:srgbClr val="9E3611"/>
              </a:buClr>
              <a:buSzPct val="85000"/>
              <a:buFont typeface="Wingdings" panose="05000000000000000000" pitchFamily="2" charset="2"/>
              <a:buNone/>
              <a:defRPr sz="1650" kern="1200">
                <a:solidFill>
                  <a:schemeClr val="tx1"/>
                </a:solidFill>
                <a:latin typeface="+mn-lt"/>
                <a:ea typeface="+mn-ea"/>
                <a:cs typeface="+mn-cs"/>
              </a:defRPr>
            </a:lvl3pPr>
            <a:lvl4pPr marL="1028700" indent="0" algn="ctr" rtl="0" eaLnBrk="0" fontAlgn="base" hangingPunct="0">
              <a:lnSpc>
                <a:spcPct val="90000"/>
              </a:lnSpc>
              <a:spcBef>
                <a:spcPts val="300"/>
              </a:spcBef>
              <a:spcAft>
                <a:spcPts val="150"/>
              </a:spcAft>
              <a:buClr>
                <a:srgbClr val="9E3611"/>
              </a:buClr>
              <a:buSzPct val="85000"/>
              <a:buFont typeface="Wingdings" panose="05000000000000000000" pitchFamily="2" charset="2"/>
              <a:buNone/>
              <a:defRPr sz="1500" kern="1200">
                <a:solidFill>
                  <a:schemeClr val="tx1"/>
                </a:solidFill>
                <a:latin typeface="+mn-lt"/>
                <a:ea typeface="+mn-ea"/>
                <a:cs typeface="+mn-cs"/>
              </a:defRPr>
            </a:lvl4pPr>
            <a:lvl5pPr marL="1371600" indent="0" algn="ctr" rtl="0" eaLnBrk="0" fontAlgn="base" hangingPunct="0">
              <a:lnSpc>
                <a:spcPct val="90000"/>
              </a:lnSpc>
              <a:spcBef>
                <a:spcPts val="300"/>
              </a:spcBef>
              <a:spcAft>
                <a:spcPts val="150"/>
              </a:spcAft>
              <a:buClr>
                <a:srgbClr val="9E3611"/>
              </a:buClr>
              <a:buSzPct val="85000"/>
              <a:buFont typeface="Wingdings" panose="05000000000000000000" pitchFamily="2" charset="2"/>
              <a:buNone/>
              <a:defRPr sz="1500" kern="1200">
                <a:solidFill>
                  <a:schemeClr val="tx1"/>
                </a:solidFill>
                <a:latin typeface="+mn-lt"/>
                <a:ea typeface="+mn-ea"/>
                <a:cs typeface="+mn-cs"/>
              </a:defRPr>
            </a:lvl5pPr>
            <a:lvl6pPr marL="17145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6pPr>
            <a:lvl7pPr marL="20574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7pPr>
            <a:lvl8pPr marL="24003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8pPr>
            <a:lvl9pPr marL="2743200" indent="0" algn="ctr"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None/>
              <a:defRPr sz="1500" kern="1200">
                <a:solidFill>
                  <a:schemeClr val="tx1"/>
                </a:solidFill>
                <a:latin typeface="+mn-lt"/>
                <a:ea typeface="+mn-ea"/>
                <a:cs typeface="+mn-cs"/>
              </a:defRPr>
            </a:lvl9pPr>
          </a:lstStyle>
          <a:p>
            <a:pPr defTabSz="914400" eaLnBrk="1" fontAlgn="auto" hangingPunct="1">
              <a:lnSpc>
                <a:spcPct val="100000"/>
              </a:lnSpc>
              <a:spcAft>
                <a:spcPts val="0"/>
              </a:spcAft>
              <a:buClr>
                <a:schemeClr val="accent1">
                  <a:lumMod val="75000"/>
                </a:schemeClr>
              </a:buClr>
              <a:defRPr/>
            </a:pPr>
            <a:r>
              <a:rPr lang="es-PR" sz="1000" dirty="0">
                <a:latin typeface="Times New Roman" panose="02020603050405020304" pitchFamily="18" charset="0"/>
                <a:cs typeface="Times New Roman" panose="02020603050405020304" pitchFamily="18" charset="0"/>
              </a:rPr>
              <a:t>Colaboradores</a:t>
            </a:r>
          </a:p>
          <a:p>
            <a:pPr defTabSz="914400" eaLnBrk="1" fontAlgn="auto" hangingPunct="1">
              <a:lnSpc>
                <a:spcPct val="100000"/>
              </a:lnSpc>
              <a:spcBef>
                <a:spcPts val="0"/>
              </a:spcBef>
              <a:spcAft>
                <a:spcPts val="0"/>
              </a:spcAft>
              <a:buClr>
                <a:schemeClr val="accent1">
                  <a:lumMod val="75000"/>
                </a:schemeClr>
              </a:buClr>
              <a:defRPr/>
            </a:pPr>
            <a:r>
              <a:rPr lang="es-PR" sz="1000" dirty="0">
                <a:latin typeface="Times New Roman" panose="02020603050405020304" pitchFamily="18" charset="0"/>
                <a:cs typeface="Times New Roman" panose="02020603050405020304" pitchFamily="18" charset="0"/>
              </a:rPr>
              <a:t>Dra. María M. Sarraute</a:t>
            </a:r>
          </a:p>
          <a:p>
            <a:pPr defTabSz="914400" eaLnBrk="1" fontAlgn="auto" hangingPunct="1">
              <a:lnSpc>
                <a:spcPct val="100000"/>
              </a:lnSpc>
              <a:spcBef>
                <a:spcPts val="0"/>
              </a:spcBef>
              <a:spcAft>
                <a:spcPts val="0"/>
              </a:spcAft>
              <a:buClr>
                <a:schemeClr val="accent1">
                  <a:lumMod val="75000"/>
                </a:schemeClr>
              </a:buClr>
              <a:defRPr/>
            </a:pPr>
            <a:r>
              <a:rPr lang="es-PR" sz="1000" dirty="0">
                <a:latin typeface="Times New Roman" panose="02020603050405020304" pitchFamily="18" charset="0"/>
                <a:cs typeface="Times New Roman" panose="02020603050405020304" pitchFamily="18" charset="0"/>
              </a:rPr>
              <a:t>Dr. Raimar Martínez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776" y="1259676"/>
            <a:ext cx="2624148" cy="2624144"/>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7CD6C2F-D5A7-4D8E-9BD8-C53E43FD24F3}"/>
              </a:ext>
            </a:extLst>
          </p:cNvPr>
          <p:cNvSpPr>
            <a:spLocks noGrp="1"/>
          </p:cNvSpPr>
          <p:nvPr>
            <p:ph type="title"/>
          </p:nvPr>
        </p:nvSpPr>
        <p:spPr>
          <a:xfrm>
            <a:off x="1117608" y="1782646"/>
            <a:ext cx="1980485" cy="1578205"/>
          </a:xfrm>
          <a:noFill/>
        </p:spPr>
        <p:txBody>
          <a:bodyPr>
            <a:normAutofit/>
          </a:bodyPr>
          <a:lstStyle/>
          <a:p>
            <a:pPr algn="ctr"/>
            <a:r>
              <a:rPr lang="es-PR" sz="1800">
                <a:solidFill>
                  <a:srgbClr val="FFFFFF"/>
                </a:solidFill>
              </a:rPr>
              <a:t>¿ Qué nos dice la organización Mundial de la salud (OMS) sobre el tema de sexualidad?</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26708" y="2541494"/>
            <a:ext cx="27432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D5428F0-8A15-4E6E-8E3C-E197CE3792DF}"/>
              </a:ext>
            </a:extLst>
          </p:cNvPr>
          <p:cNvSpPr>
            <a:spLocks noGrp="1"/>
          </p:cNvSpPr>
          <p:nvPr>
            <p:ph idx="1"/>
          </p:nvPr>
        </p:nvSpPr>
        <p:spPr>
          <a:xfrm>
            <a:off x="4330218" y="530474"/>
            <a:ext cx="4401084" cy="3697338"/>
          </a:xfrm>
        </p:spPr>
        <p:txBody>
          <a:bodyPr anchor="ctr">
            <a:normAutofit/>
          </a:bodyPr>
          <a:lstStyle/>
          <a:p>
            <a:pPr marL="0" indent="0" algn="just">
              <a:buNone/>
            </a:pPr>
            <a:r>
              <a:rPr lang="es-PR" sz="1800" dirty="0"/>
              <a:t>La Organización Mundial de la Salud (OMS) ve la sexualidad como parte integral de </a:t>
            </a:r>
            <a:r>
              <a:rPr lang="es-PR" sz="1800" i="1" u="sng" dirty="0"/>
              <a:t>la salud </a:t>
            </a:r>
            <a:r>
              <a:rPr lang="es-PR" sz="1800" dirty="0"/>
              <a:t>y </a:t>
            </a:r>
            <a:r>
              <a:rPr lang="es-PR" sz="1800" i="1" u="sng" dirty="0"/>
              <a:t>bienestar general</a:t>
            </a:r>
            <a:r>
              <a:rPr lang="es-PR" sz="1800" dirty="0"/>
              <a:t>, y aboga por el respeto, la educación, los derechos sexuales y reproductivos, y el acceso a servicios de salud sexual y reproductiva para todas las personas especialmente los líderes en áreas de la salud.</a:t>
            </a:r>
          </a:p>
          <a:p>
            <a:pPr marL="0" indent="0" algn="just">
              <a:buNone/>
            </a:pPr>
            <a:r>
              <a:rPr lang="en-US" sz="1800" u="sng" baseline="-25000"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6"/>
              </a:rPr>
              <a:t>https://rua.ua.es/dspace/handle/10045/100852</a:t>
            </a:r>
            <a:endParaRPr lang="es-PR" sz="1800" dirty="0">
              <a:highlight>
                <a:srgbClr val="FFFF00"/>
              </a:highlight>
            </a:endParaRPr>
          </a:p>
        </p:txBody>
      </p:sp>
      <p:pic>
        <p:nvPicPr>
          <p:cNvPr id="4" name="Picture 3">
            <a:extLst>
              <a:ext uri="{FF2B5EF4-FFF2-40B4-BE49-F238E27FC236}">
                <a16:creationId xmlns:a16="http://schemas.microsoft.com/office/drawing/2014/main" id="{D4C25568-B6C6-EB96-1016-E83D860A56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F4F95E2-E703-5E32-C982-BF86E244C418}"/>
              </a:ext>
            </a:extLst>
          </p:cNvPr>
          <p:cNvSpPr txBox="1"/>
          <p:nvPr/>
        </p:nvSpPr>
        <p:spPr>
          <a:xfrm>
            <a:off x="663300" y="253576"/>
            <a:ext cx="7031213" cy="584775"/>
          </a:xfrm>
          <a:prstGeom prst="rect">
            <a:avLst/>
          </a:prstGeom>
          <a:noFill/>
        </p:spPr>
        <p:txBody>
          <a:bodyPr wrap="square" rtlCol="0">
            <a:spAutoFit/>
          </a:bodyPr>
          <a:lstStyle/>
          <a:p>
            <a:r>
              <a:rPr lang="en-US" sz="3200" b="1" dirty="0"/>
              <a:t>Marco Teórico Conceptual</a:t>
            </a:r>
          </a:p>
        </p:txBody>
      </p:sp>
      <p:sp>
        <p:nvSpPr>
          <p:cNvPr id="7" name="Wave 6">
            <a:extLst>
              <a:ext uri="{FF2B5EF4-FFF2-40B4-BE49-F238E27FC236}">
                <a16:creationId xmlns:a16="http://schemas.microsoft.com/office/drawing/2014/main" id="{5C34497B-B7BC-C1C7-6C48-280998FC767B}"/>
              </a:ext>
            </a:extLst>
          </p:cNvPr>
          <p:cNvSpPr/>
          <p:nvPr/>
        </p:nvSpPr>
        <p:spPr>
          <a:xfrm>
            <a:off x="959248" y="4300941"/>
            <a:ext cx="6741940" cy="351297"/>
          </a:xfrm>
          <a:prstGeom prst="wav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Master and Johnson- Helen S. Kaplan- M. Seiler- Gregory Crow- Michael </a:t>
            </a:r>
            <a:r>
              <a:rPr lang="en-US" sz="1400" dirty="0" err="1"/>
              <a:t>Marrera</a:t>
            </a:r>
            <a:endParaRPr lang="en-US" sz="1400" dirty="0"/>
          </a:p>
        </p:txBody>
      </p:sp>
    </p:spTree>
    <p:extLst>
      <p:ext uri="{BB962C8B-B14F-4D97-AF65-F5344CB8AC3E}">
        <p14:creationId xmlns:p14="http://schemas.microsoft.com/office/powerpoint/2010/main" val="137510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DA90C30-B990-4CCA-B584-40F864DA3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8955"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5428F0-8A15-4E6E-8E3C-E197CE3792DF}"/>
              </a:ext>
            </a:extLst>
          </p:cNvPr>
          <p:cNvSpPr>
            <a:spLocks noGrp="1"/>
          </p:cNvSpPr>
          <p:nvPr>
            <p:ph idx="1"/>
          </p:nvPr>
        </p:nvSpPr>
        <p:spPr>
          <a:xfrm>
            <a:off x="94823" y="800293"/>
            <a:ext cx="5469307" cy="3640417"/>
          </a:xfrm>
        </p:spPr>
        <p:txBody>
          <a:bodyPr>
            <a:normAutofit/>
          </a:bodyPr>
          <a:lstStyle/>
          <a:p>
            <a:pPr marL="0" indent="0">
              <a:buNone/>
            </a:pPr>
            <a:r>
              <a:rPr lang="en-US" sz="2000" dirty="0">
                <a:cs typeface="Aparajita" panose="02020603050405020304" pitchFamily="18" charset="0"/>
              </a:rPr>
              <a:t>Con </a:t>
            </a:r>
            <a:r>
              <a:rPr lang="en-US" sz="2000" dirty="0" err="1">
                <a:cs typeface="Aparajita" panose="02020603050405020304" pitchFamily="18" charset="0"/>
              </a:rPr>
              <a:t>el</a:t>
            </a:r>
            <a:r>
              <a:rPr lang="en-US" sz="2000" dirty="0">
                <a:cs typeface="Aparajita" panose="02020603050405020304" pitchFamily="18" charset="0"/>
              </a:rPr>
              <a:t> </a:t>
            </a:r>
            <a:r>
              <a:rPr lang="en-US" sz="2000" dirty="0" err="1">
                <a:cs typeface="Aparajita" panose="02020603050405020304" pitchFamily="18" charset="0"/>
              </a:rPr>
              <a:t>énfasis</a:t>
            </a:r>
            <a:r>
              <a:rPr lang="en-US" sz="2000" dirty="0">
                <a:cs typeface="Aparajita" panose="02020603050405020304" pitchFamily="18" charset="0"/>
              </a:rPr>
              <a:t> </a:t>
            </a:r>
            <a:r>
              <a:rPr lang="en-US" sz="2000" dirty="0" err="1">
                <a:cs typeface="Aparajita" panose="02020603050405020304" pitchFamily="18" charset="0"/>
              </a:rPr>
              <a:t>en</a:t>
            </a:r>
            <a:r>
              <a:rPr lang="en-US" sz="2000" dirty="0">
                <a:cs typeface="Aparajita" panose="02020603050405020304" pitchFamily="18" charset="0"/>
              </a:rPr>
              <a:t> </a:t>
            </a:r>
            <a:r>
              <a:rPr lang="en-US" sz="2000" dirty="0" err="1">
                <a:cs typeface="Aparajita" panose="02020603050405020304" pitchFamily="18" charset="0"/>
              </a:rPr>
              <a:t>el</a:t>
            </a:r>
            <a:r>
              <a:rPr lang="en-US" sz="2000" dirty="0">
                <a:cs typeface="Aparajita" panose="02020603050405020304" pitchFamily="18" charset="0"/>
              </a:rPr>
              <a:t> </a:t>
            </a:r>
            <a:r>
              <a:rPr lang="en-US" sz="2000" dirty="0" err="1">
                <a:cs typeface="Aparajita" panose="02020603050405020304" pitchFamily="18" charset="0"/>
              </a:rPr>
              <a:t>mejoramiento</a:t>
            </a:r>
            <a:r>
              <a:rPr lang="en-US" sz="2000" dirty="0">
                <a:cs typeface="Aparajita" panose="02020603050405020304" pitchFamily="18" charset="0"/>
              </a:rPr>
              <a:t> </a:t>
            </a:r>
            <a:r>
              <a:rPr lang="en-US" sz="2000" dirty="0" err="1">
                <a:cs typeface="Aparajita" panose="02020603050405020304" pitchFamily="18" charset="0"/>
              </a:rPr>
              <a:t>profesional</a:t>
            </a:r>
            <a:r>
              <a:rPr lang="en-US" sz="2000" dirty="0">
                <a:cs typeface="Aparajita" panose="02020603050405020304" pitchFamily="18" charset="0"/>
              </a:rPr>
              <a:t>:</a:t>
            </a:r>
            <a:endParaRPr lang="es-ES" sz="2000" dirty="0"/>
          </a:p>
          <a:p>
            <a:r>
              <a:rPr lang="es-ES" sz="2000" dirty="0"/>
              <a:t>Se administró un cuestionario para identificar la percepción que tiene la facultad de enfermería a tiempo completo sobre las dimensiones de la sexualidad en términos biopsicosocial.</a:t>
            </a:r>
          </a:p>
          <a:p>
            <a:r>
              <a:rPr lang="es-ES" sz="2000" dirty="0"/>
              <a:t>Participó un 66% de la facultad (65/99) a tiempo completo.</a:t>
            </a:r>
          </a:p>
          <a:p>
            <a:r>
              <a:rPr lang="es-ES" sz="2000" dirty="0"/>
              <a:t>El instrumento constó de 37 premisas con preguntas abiertas y cerradas.</a:t>
            </a:r>
            <a:endParaRPr lang="es-PR" sz="2000" dirty="0"/>
          </a:p>
        </p:txBody>
      </p:sp>
      <p:pic>
        <p:nvPicPr>
          <p:cNvPr id="8" name="Graphic 7" descr="Fingerprint">
            <a:extLst>
              <a:ext uri="{FF2B5EF4-FFF2-40B4-BE49-F238E27FC236}">
                <a16:creationId xmlns:a16="http://schemas.microsoft.com/office/drawing/2014/main" id="{06BBC284-BC5D-1235-0CCA-6E7A20629A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152595" y="1196795"/>
            <a:ext cx="2526882" cy="2526882"/>
          </a:xfrm>
          <a:prstGeom prst="rect">
            <a:avLst/>
          </a:prstGeom>
        </p:spPr>
      </p:pic>
      <p:grpSp>
        <p:nvGrpSpPr>
          <p:cNvPr id="31" name="Group 30">
            <a:extLst>
              <a:ext uri="{FF2B5EF4-FFF2-40B4-BE49-F238E27FC236}">
                <a16:creationId xmlns:a16="http://schemas.microsoft.com/office/drawing/2014/main" id="{D060B936-2771-48DC-842C-14EE9318E3E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25" name="Oval 24">
              <a:extLst>
                <a:ext uri="{FF2B5EF4-FFF2-40B4-BE49-F238E27FC236}">
                  <a16:creationId xmlns:a16="http://schemas.microsoft.com/office/drawing/2014/main" id="{DB4EC8B4-4BB2-45C2-A68A-28E36AC10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1431D296-F8F1-41C3-A211-E83E243C5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ED6B83C8-81AF-01E3-DCD3-16A41B5A4C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775442" y="4440710"/>
            <a:ext cx="1141678" cy="679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26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F2F8FC35-F868-4079-9BE2-616933EBE8F9}"/>
              </a:ext>
            </a:extLst>
          </p:cNvPr>
          <p:cNvSpPr>
            <a:spLocks noGrp="1"/>
          </p:cNvSpPr>
          <p:nvPr>
            <p:ph type="title"/>
          </p:nvPr>
        </p:nvSpPr>
        <p:spPr>
          <a:xfrm>
            <a:off x="217621" y="127135"/>
            <a:ext cx="7994887" cy="750454"/>
          </a:xfrm>
        </p:spPr>
        <p:txBody>
          <a:bodyPr>
            <a:normAutofit/>
          </a:bodyPr>
          <a:lstStyle/>
          <a:p>
            <a:r>
              <a:rPr lang="es-PR" sz="4000" dirty="0">
                <a:latin typeface="Times New Roman" panose="02020603050405020304" pitchFamily="18" charset="0"/>
                <a:cs typeface="Times New Roman" panose="02020603050405020304" pitchFamily="18" charset="0"/>
              </a:rPr>
              <a:t>Perfil del participante</a:t>
            </a:r>
          </a:p>
        </p:txBody>
      </p:sp>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397380" y="1479251"/>
            <a:ext cx="4040188" cy="481012"/>
          </a:xfrm>
        </p:spPr>
        <p:txBody>
          <a:bodyPr>
            <a:noAutofit/>
          </a:bodyPr>
          <a:lstStyle/>
          <a:p>
            <a:r>
              <a:rPr lang="es-ES" sz="1400" dirty="0"/>
              <a:t>El 84% de los encuestados era femenina.</a:t>
            </a:r>
          </a:p>
        </p:txBody>
      </p:sp>
      <p:pic>
        <p:nvPicPr>
          <p:cNvPr id="4" name="Content Placeholder 3">
            <a:extLst>
              <a:ext uri="{FF2B5EF4-FFF2-40B4-BE49-F238E27FC236}">
                <a16:creationId xmlns:a16="http://schemas.microsoft.com/office/drawing/2014/main" id="{8B1D662B-0C11-4088-8A4F-C82F48B22BE8}"/>
              </a:ext>
            </a:extLst>
          </p:cNvPr>
          <p:cNvPicPr>
            <a:picLocks noGrp="1" noChangeAspect="1"/>
          </p:cNvPicPr>
          <p:nvPr>
            <p:ph sz="half" idx="2"/>
          </p:nvPr>
        </p:nvPicPr>
        <p:blipFill>
          <a:blip r:embed="rId3"/>
          <a:stretch>
            <a:fillRect/>
          </a:stretch>
        </p:blipFill>
        <p:spPr>
          <a:xfrm>
            <a:off x="217621" y="2113145"/>
            <a:ext cx="4174620" cy="2140185"/>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704846" y="1305535"/>
            <a:ext cx="4041775" cy="654728"/>
          </a:xfrm>
        </p:spPr>
        <p:txBody>
          <a:bodyPr>
            <a:noAutofit/>
          </a:bodyPr>
          <a:lstStyle/>
          <a:p>
            <a:r>
              <a:rPr lang="es-PR" sz="1400" dirty="0"/>
              <a:t>El 45% de la facultad encuestada se encuentra en un rango de entre 25 a 45 años, mientras que el 55% tiene 46 años o más. La mayoría tiene sobre 45 años.</a:t>
            </a:r>
          </a:p>
        </p:txBody>
      </p:sp>
      <p:pic>
        <p:nvPicPr>
          <p:cNvPr id="5" name="Content Placeholder 4">
            <a:extLst>
              <a:ext uri="{FF2B5EF4-FFF2-40B4-BE49-F238E27FC236}">
                <a16:creationId xmlns:a16="http://schemas.microsoft.com/office/drawing/2014/main" id="{62B52AE6-4213-97F8-71B5-1840C36162FA}"/>
              </a:ext>
            </a:extLst>
          </p:cNvPr>
          <p:cNvPicPr>
            <a:picLocks noGrp="1" noChangeAspect="1"/>
          </p:cNvPicPr>
          <p:nvPr>
            <p:ph sz="quarter" idx="4"/>
          </p:nvPr>
        </p:nvPicPr>
        <p:blipFill>
          <a:blip r:embed="rId4"/>
          <a:stretch>
            <a:fillRect/>
          </a:stretch>
        </p:blipFill>
        <p:spPr>
          <a:xfrm>
            <a:off x="4704845" y="2030413"/>
            <a:ext cx="4041775" cy="2305648"/>
          </a:xfrm>
          <a:prstGeom prst="rect">
            <a:avLst/>
          </a:prstGeom>
        </p:spPr>
      </p:pic>
      <p:pic>
        <p:nvPicPr>
          <p:cNvPr id="6" name="Picture 5">
            <a:extLst>
              <a:ext uri="{FF2B5EF4-FFF2-40B4-BE49-F238E27FC236}">
                <a16:creationId xmlns:a16="http://schemas.microsoft.com/office/drawing/2014/main" id="{EFC5BCA5-F35B-EBA2-1237-AF9416C2BA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73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5611" y="1528675"/>
            <a:ext cx="4040188" cy="481012"/>
          </a:xfrm>
        </p:spPr>
        <p:txBody>
          <a:bodyPr>
            <a:noAutofit/>
          </a:bodyPr>
          <a:lstStyle/>
          <a:p>
            <a:pPr algn="just"/>
            <a:r>
              <a:rPr lang="es-ES" sz="1400" dirty="0"/>
              <a:t>El 34% de los encuestados en su mayoría son facultad full-time del </a:t>
            </a:r>
            <a:r>
              <a:rPr lang="es-ES" sz="1400" i="1" u="sng" dirty="0"/>
              <a:t>Recinto de San Sebastián</a:t>
            </a:r>
            <a:r>
              <a:rPr lang="es-ES" sz="1400" dirty="0"/>
              <a:t>.</a:t>
            </a:r>
          </a:p>
        </p:txBody>
      </p:sp>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6614" y="1390969"/>
            <a:ext cx="4041775" cy="731510"/>
          </a:xfrm>
        </p:spPr>
        <p:txBody>
          <a:bodyPr>
            <a:noAutofit/>
          </a:bodyPr>
          <a:lstStyle/>
          <a:p>
            <a:r>
              <a:rPr lang="es-PR" sz="1400" dirty="0"/>
              <a:t>El 43% de la facultad encuestada tiene entre 1 a 15 años de experiencia como enfermero/a, mientras que el </a:t>
            </a:r>
            <a:r>
              <a:rPr lang="es-PR" sz="1400" u="sng" dirty="0"/>
              <a:t>57% tiene más de 16 años de experiencia</a:t>
            </a:r>
            <a:r>
              <a:rPr lang="es-PR" sz="1400" dirty="0"/>
              <a:t>.</a:t>
            </a:r>
          </a:p>
        </p:txBody>
      </p:sp>
      <p:pic>
        <p:nvPicPr>
          <p:cNvPr id="6" name="Content Placeholder 5">
            <a:extLst>
              <a:ext uri="{FF2B5EF4-FFF2-40B4-BE49-F238E27FC236}">
                <a16:creationId xmlns:a16="http://schemas.microsoft.com/office/drawing/2014/main" id="{2A6E6811-F7A6-62B4-C8A4-9FC18A37CE9F}"/>
              </a:ext>
            </a:extLst>
          </p:cNvPr>
          <p:cNvPicPr>
            <a:picLocks noGrp="1" noChangeAspect="1"/>
          </p:cNvPicPr>
          <p:nvPr>
            <p:ph sz="half" idx="2"/>
          </p:nvPr>
        </p:nvPicPr>
        <p:blipFill>
          <a:blip r:embed="rId2"/>
          <a:stretch>
            <a:fillRect/>
          </a:stretch>
        </p:blipFill>
        <p:spPr>
          <a:xfrm>
            <a:off x="280515" y="2219674"/>
            <a:ext cx="4291485" cy="2045989"/>
          </a:xfrm>
          <a:prstGeom prst="rect">
            <a:avLst/>
          </a:prstGeom>
        </p:spPr>
      </p:pic>
      <p:pic>
        <p:nvPicPr>
          <p:cNvPr id="9" name="Content Placeholder 8">
            <a:extLst>
              <a:ext uri="{FF2B5EF4-FFF2-40B4-BE49-F238E27FC236}">
                <a16:creationId xmlns:a16="http://schemas.microsoft.com/office/drawing/2014/main" id="{E21795BF-F505-1716-971C-5ADA771E05A5}"/>
              </a:ext>
            </a:extLst>
          </p:cNvPr>
          <p:cNvPicPr>
            <a:picLocks noGrp="1" noChangeAspect="1"/>
          </p:cNvPicPr>
          <p:nvPr>
            <p:ph sz="quarter" idx="4"/>
          </p:nvPr>
        </p:nvPicPr>
        <p:blipFill>
          <a:blip r:embed="rId3"/>
          <a:stretch>
            <a:fillRect/>
          </a:stretch>
        </p:blipFill>
        <p:spPr>
          <a:xfrm>
            <a:off x="4639393" y="2219674"/>
            <a:ext cx="4363913" cy="2045988"/>
          </a:xfrm>
          <a:prstGeom prst="rect">
            <a:avLst/>
          </a:prstGeom>
        </p:spPr>
      </p:pic>
      <p:pic>
        <p:nvPicPr>
          <p:cNvPr id="11" name="Picture 10">
            <a:extLst>
              <a:ext uri="{FF2B5EF4-FFF2-40B4-BE49-F238E27FC236}">
                <a16:creationId xmlns:a16="http://schemas.microsoft.com/office/drawing/2014/main" id="{2EBAA165-8441-A690-1E92-7F4933936B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5">
            <a:extLst>
              <a:ext uri="{FF2B5EF4-FFF2-40B4-BE49-F238E27FC236}">
                <a16:creationId xmlns:a16="http://schemas.microsoft.com/office/drawing/2014/main" id="{922D295C-BEF4-2456-C611-8709E10095D1}"/>
              </a:ext>
            </a:extLst>
          </p:cNvPr>
          <p:cNvSpPr txBox="1">
            <a:spLocks/>
          </p:cNvSpPr>
          <p:nvPr/>
        </p:nvSpPr>
        <p:spPr>
          <a:xfrm>
            <a:off x="196939" y="268036"/>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PR" sz="4000" dirty="0">
                <a:latin typeface="Times New Roman" panose="02020603050405020304" pitchFamily="18" charset="0"/>
                <a:cs typeface="Times New Roman" panose="02020603050405020304" pitchFamily="18" charset="0"/>
              </a:rPr>
              <a:t>Perfil del participante</a:t>
            </a:r>
          </a:p>
        </p:txBody>
      </p:sp>
    </p:spTree>
    <p:extLst>
      <p:ext uri="{BB962C8B-B14F-4D97-AF65-F5344CB8AC3E}">
        <p14:creationId xmlns:p14="http://schemas.microsoft.com/office/powerpoint/2010/main" val="208729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F2F8FC35-F868-4079-9BE2-616933EBE8F9}"/>
              </a:ext>
            </a:extLst>
          </p:cNvPr>
          <p:cNvSpPr>
            <a:spLocks noGrp="1"/>
          </p:cNvSpPr>
          <p:nvPr>
            <p:ph type="title"/>
          </p:nvPr>
        </p:nvSpPr>
        <p:spPr>
          <a:xfrm>
            <a:off x="235173" y="343107"/>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371742" y="1492770"/>
            <a:ext cx="4040188" cy="481012"/>
          </a:xfrm>
        </p:spPr>
        <p:txBody>
          <a:bodyPr>
            <a:normAutofit fontScale="62500" lnSpcReduction="20000"/>
          </a:bodyPr>
          <a:lstStyle/>
          <a:p>
            <a:r>
              <a:rPr lang="es-PR" dirty="0"/>
              <a:t>El 91% de los encuestados está completamente de acuerdo o de acuerdo con la aseveración.</a:t>
            </a:r>
          </a:p>
        </p:txBody>
      </p:sp>
      <p:pic>
        <p:nvPicPr>
          <p:cNvPr id="5" name="Content Placeholder 4">
            <a:extLst>
              <a:ext uri="{FF2B5EF4-FFF2-40B4-BE49-F238E27FC236}">
                <a16:creationId xmlns:a16="http://schemas.microsoft.com/office/drawing/2014/main" id="{AFD2C675-476F-4072-9802-EB84E266F8B2}"/>
              </a:ext>
            </a:extLst>
          </p:cNvPr>
          <p:cNvPicPr>
            <a:picLocks noGrp="1" noChangeAspect="1"/>
          </p:cNvPicPr>
          <p:nvPr>
            <p:ph sz="half" idx="2"/>
          </p:nvPr>
        </p:nvPicPr>
        <p:blipFill>
          <a:blip r:embed="rId2"/>
          <a:stretch>
            <a:fillRect/>
          </a:stretch>
        </p:blipFill>
        <p:spPr>
          <a:xfrm>
            <a:off x="313151" y="1979828"/>
            <a:ext cx="4040188" cy="2059192"/>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4" y="1498816"/>
            <a:ext cx="4041775" cy="481012"/>
          </a:xfrm>
        </p:spPr>
        <p:txBody>
          <a:bodyPr>
            <a:normAutofit fontScale="62500" lnSpcReduction="20000"/>
          </a:bodyPr>
          <a:lstStyle/>
          <a:p>
            <a:r>
              <a:rPr lang="es-PR" dirty="0"/>
              <a:t>El 97% de los encuestados está completamente de acuerdo o de acuerdo con la aseveración.</a:t>
            </a:r>
          </a:p>
        </p:txBody>
      </p:sp>
      <p:pic>
        <p:nvPicPr>
          <p:cNvPr id="8" name="Content Placeholder 7">
            <a:extLst>
              <a:ext uri="{FF2B5EF4-FFF2-40B4-BE49-F238E27FC236}">
                <a16:creationId xmlns:a16="http://schemas.microsoft.com/office/drawing/2014/main" id="{77DBE8D2-5070-4563-BF2A-77BF00DC37AC}"/>
              </a:ext>
            </a:extLst>
          </p:cNvPr>
          <p:cNvPicPr>
            <a:picLocks noGrp="1" noChangeAspect="1"/>
          </p:cNvPicPr>
          <p:nvPr>
            <p:ph sz="quarter" idx="4"/>
          </p:nvPr>
        </p:nvPicPr>
        <p:blipFill>
          <a:blip r:embed="rId3"/>
          <a:stretch>
            <a:fillRect/>
          </a:stretch>
        </p:blipFill>
        <p:spPr>
          <a:xfrm>
            <a:off x="4572000" y="1979828"/>
            <a:ext cx="4406484" cy="2059192"/>
          </a:xfrm>
          <a:prstGeom prst="rect">
            <a:avLst/>
          </a:prstGeom>
        </p:spPr>
      </p:pic>
      <p:pic>
        <p:nvPicPr>
          <p:cNvPr id="2" name="Picture 1">
            <a:extLst>
              <a:ext uri="{FF2B5EF4-FFF2-40B4-BE49-F238E27FC236}">
                <a16:creationId xmlns:a16="http://schemas.microsoft.com/office/drawing/2014/main" id="{B187A5D6-7B4C-69E1-5CBF-16C7F9CF74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86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526953"/>
            <a:ext cx="4040188" cy="481012"/>
          </a:xfrm>
        </p:spPr>
        <p:txBody>
          <a:bodyPr>
            <a:normAutofit fontScale="62500" lnSpcReduction="20000"/>
          </a:bodyPr>
          <a:lstStyle/>
          <a:p>
            <a:r>
              <a:rPr lang="es-PR" dirty="0"/>
              <a:t>El 97% de los encuestados está completamente de acuerdo o de acuerdo con la aseveración.</a:t>
            </a:r>
          </a:p>
        </p:txBody>
      </p:sp>
      <p:pic>
        <p:nvPicPr>
          <p:cNvPr id="7" name="Content Placeholder 6">
            <a:extLst>
              <a:ext uri="{FF2B5EF4-FFF2-40B4-BE49-F238E27FC236}">
                <a16:creationId xmlns:a16="http://schemas.microsoft.com/office/drawing/2014/main" id="{732F39FA-AA27-4B44-B8CC-3973E2E8BDF0}"/>
              </a:ext>
            </a:extLst>
          </p:cNvPr>
          <p:cNvPicPr>
            <a:picLocks noGrp="1" noChangeAspect="1"/>
          </p:cNvPicPr>
          <p:nvPr>
            <p:ph sz="half" idx="2"/>
          </p:nvPr>
        </p:nvPicPr>
        <p:blipFill>
          <a:blip r:embed="rId2"/>
          <a:stretch>
            <a:fillRect/>
          </a:stretch>
        </p:blipFill>
        <p:spPr>
          <a:xfrm>
            <a:off x="343800" y="2020434"/>
            <a:ext cx="4240444" cy="1991921"/>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532755"/>
            <a:ext cx="4041775" cy="481012"/>
          </a:xfrm>
        </p:spPr>
        <p:txBody>
          <a:bodyPr>
            <a:normAutofit fontScale="62500" lnSpcReduction="20000"/>
          </a:bodyPr>
          <a:lstStyle/>
          <a:p>
            <a:r>
              <a:rPr lang="es-PR" dirty="0"/>
              <a:t>El 96% de los encuestados está completamente de acuerdo o de acuerdo con la aseveración.</a:t>
            </a:r>
          </a:p>
        </p:txBody>
      </p:sp>
      <p:pic>
        <p:nvPicPr>
          <p:cNvPr id="12" name="Content Placeholder 11">
            <a:extLst>
              <a:ext uri="{FF2B5EF4-FFF2-40B4-BE49-F238E27FC236}">
                <a16:creationId xmlns:a16="http://schemas.microsoft.com/office/drawing/2014/main" id="{388D8120-F5EF-42FE-AD6C-A28B3469BC56}"/>
              </a:ext>
            </a:extLst>
          </p:cNvPr>
          <p:cNvPicPr>
            <a:picLocks noGrp="1" noChangeAspect="1"/>
          </p:cNvPicPr>
          <p:nvPr>
            <p:ph sz="quarter" idx="4"/>
          </p:nvPr>
        </p:nvPicPr>
        <p:blipFill>
          <a:blip r:embed="rId3"/>
          <a:stretch>
            <a:fillRect/>
          </a:stretch>
        </p:blipFill>
        <p:spPr>
          <a:xfrm>
            <a:off x="4645024" y="2007965"/>
            <a:ext cx="4041775" cy="2004390"/>
          </a:xfrm>
          <a:prstGeom prst="rect">
            <a:avLst/>
          </a:prstGeom>
        </p:spPr>
      </p:pic>
      <p:pic>
        <p:nvPicPr>
          <p:cNvPr id="2" name="Picture 1">
            <a:extLst>
              <a:ext uri="{FF2B5EF4-FFF2-40B4-BE49-F238E27FC236}">
                <a16:creationId xmlns:a16="http://schemas.microsoft.com/office/drawing/2014/main" id="{A45D6FF4-7517-7D99-B962-31E4C17E60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7DEFAD21-37D8-9720-8FBA-4D38476B7548}"/>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68068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588710"/>
            <a:ext cx="4040188" cy="481012"/>
          </a:xfrm>
        </p:spPr>
        <p:txBody>
          <a:bodyPr>
            <a:normAutofit fontScale="62500" lnSpcReduction="20000"/>
          </a:bodyPr>
          <a:lstStyle/>
          <a:p>
            <a:r>
              <a:rPr lang="es-PR" dirty="0"/>
              <a:t>El 95% de los encuestados está completamente de acuerdo o de acuerdo con la aseveración.</a:t>
            </a:r>
          </a:p>
        </p:txBody>
      </p:sp>
      <p:pic>
        <p:nvPicPr>
          <p:cNvPr id="4" name="Content Placeholder 3">
            <a:extLst>
              <a:ext uri="{FF2B5EF4-FFF2-40B4-BE49-F238E27FC236}">
                <a16:creationId xmlns:a16="http://schemas.microsoft.com/office/drawing/2014/main" id="{FD63C0D4-6A0F-462E-93A8-36323793129B}"/>
              </a:ext>
            </a:extLst>
          </p:cNvPr>
          <p:cNvPicPr>
            <a:picLocks noGrp="1" noChangeAspect="1"/>
          </p:cNvPicPr>
          <p:nvPr>
            <p:ph sz="half" idx="2"/>
          </p:nvPr>
        </p:nvPicPr>
        <p:blipFill>
          <a:blip r:embed="rId2"/>
          <a:stretch>
            <a:fillRect/>
          </a:stretch>
        </p:blipFill>
        <p:spPr>
          <a:xfrm>
            <a:off x="257914" y="2119185"/>
            <a:ext cx="4239474" cy="1987803"/>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4" y="1588710"/>
            <a:ext cx="4041775" cy="481012"/>
          </a:xfrm>
        </p:spPr>
        <p:txBody>
          <a:bodyPr>
            <a:normAutofit fontScale="62500" lnSpcReduction="20000"/>
          </a:bodyPr>
          <a:lstStyle/>
          <a:p>
            <a:r>
              <a:rPr lang="es-PR" dirty="0"/>
              <a:t>El 97% de los encuestados está completamente de acuerdo o de acuerdo con la aseveración.</a:t>
            </a:r>
          </a:p>
        </p:txBody>
      </p:sp>
      <p:pic>
        <p:nvPicPr>
          <p:cNvPr id="8" name="Content Placeholder 7">
            <a:extLst>
              <a:ext uri="{FF2B5EF4-FFF2-40B4-BE49-F238E27FC236}">
                <a16:creationId xmlns:a16="http://schemas.microsoft.com/office/drawing/2014/main" id="{40D2A1C6-C681-4877-8BBC-00A03365F300}"/>
              </a:ext>
            </a:extLst>
          </p:cNvPr>
          <p:cNvPicPr>
            <a:picLocks noGrp="1" noChangeAspect="1"/>
          </p:cNvPicPr>
          <p:nvPr>
            <p:ph sz="quarter" idx="4"/>
          </p:nvPr>
        </p:nvPicPr>
        <p:blipFill>
          <a:blip r:embed="rId3"/>
          <a:stretch>
            <a:fillRect/>
          </a:stretch>
        </p:blipFill>
        <p:spPr>
          <a:xfrm>
            <a:off x="4645025" y="2072466"/>
            <a:ext cx="4041775" cy="2081243"/>
          </a:xfrm>
          <a:prstGeom prst="rect">
            <a:avLst/>
          </a:prstGeom>
        </p:spPr>
      </p:pic>
      <p:pic>
        <p:nvPicPr>
          <p:cNvPr id="2" name="Picture 1">
            <a:extLst>
              <a:ext uri="{FF2B5EF4-FFF2-40B4-BE49-F238E27FC236}">
                <a16:creationId xmlns:a16="http://schemas.microsoft.com/office/drawing/2014/main" id="{149219F5-1C5B-72C6-3744-D4E35E2CFF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5">
            <a:extLst>
              <a:ext uri="{FF2B5EF4-FFF2-40B4-BE49-F238E27FC236}">
                <a16:creationId xmlns:a16="http://schemas.microsoft.com/office/drawing/2014/main" id="{447A7D33-0072-C4B6-732D-0276700F6927}"/>
              </a:ext>
            </a:extLst>
          </p:cNvPr>
          <p:cNvSpPr>
            <a:spLocks noGrp="1"/>
          </p:cNvSpPr>
          <p:nvPr>
            <p:ph type="title"/>
          </p:nvPr>
        </p:nvSpPr>
        <p:spPr>
          <a:xfrm>
            <a:off x="235173" y="335761"/>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152699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427424"/>
            <a:ext cx="4040188" cy="481012"/>
          </a:xfrm>
        </p:spPr>
        <p:txBody>
          <a:bodyPr>
            <a:normAutofit fontScale="62500" lnSpcReduction="20000"/>
          </a:bodyPr>
          <a:lstStyle/>
          <a:p>
            <a:r>
              <a:rPr lang="es-PR" dirty="0"/>
              <a:t>El 94% de los encuestados está completamente de acuerdo o de acuerdo con la aseveración.</a:t>
            </a:r>
          </a:p>
        </p:txBody>
      </p:sp>
      <p:pic>
        <p:nvPicPr>
          <p:cNvPr id="5" name="Content Placeholder 4">
            <a:extLst>
              <a:ext uri="{FF2B5EF4-FFF2-40B4-BE49-F238E27FC236}">
                <a16:creationId xmlns:a16="http://schemas.microsoft.com/office/drawing/2014/main" id="{0EE854A0-1E2A-4278-B372-972B94BF7882}"/>
              </a:ext>
            </a:extLst>
          </p:cNvPr>
          <p:cNvPicPr>
            <a:picLocks noGrp="1" noChangeAspect="1"/>
          </p:cNvPicPr>
          <p:nvPr>
            <p:ph sz="half" idx="2"/>
          </p:nvPr>
        </p:nvPicPr>
        <p:blipFill>
          <a:blip r:embed="rId2"/>
          <a:stretch>
            <a:fillRect/>
          </a:stretch>
        </p:blipFill>
        <p:spPr>
          <a:xfrm>
            <a:off x="457200" y="2106136"/>
            <a:ext cx="4040188" cy="2013903"/>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4" y="1427424"/>
            <a:ext cx="4041775" cy="481012"/>
          </a:xfrm>
        </p:spPr>
        <p:txBody>
          <a:bodyPr>
            <a:normAutofit fontScale="62500" lnSpcReduction="20000"/>
          </a:bodyPr>
          <a:lstStyle/>
          <a:p>
            <a:r>
              <a:rPr lang="es-PR" dirty="0"/>
              <a:t>El 97% de los encuestados está completamente de acuerdo o de acuerdo con la aseveración.</a:t>
            </a:r>
          </a:p>
        </p:txBody>
      </p:sp>
      <p:pic>
        <p:nvPicPr>
          <p:cNvPr id="9" name="Content Placeholder 8">
            <a:extLst>
              <a:ext uri="{FF2B5EF4-FFF2-40B4-BE49-F238E27FC236}">
                <a16:creationId xmlns:a16="http://schemas.microsoft.com/office/drawing/2014/main" id="{72DB0119-D8BE-44A0-820C-8509F129E1FE}"/>
              </a:ext>
            </a:extLst>
          </p:cNvPr>
          <p:cNvPicPr>
            <a:picLocks noGrp="1" noChangeAspect="1"/>
          </p:cNvPicPr>
          <p:nvPr>
            <p:ph sz="quarter" idx="4"/>
          </p:nvPr>
        </p:nvPicPr>
        <p:blipFill>
          <a:blip r:embed="rId3"/>
          <a:stretch>
            <a:fillRect/>
          </a:stretch>
        </p:blipFill>
        <p:spPr>
          <a:xfrm>
            <a:off x="4645025" y="2050748"/>
            <a:ext cx="4041775" cy="2124679"/>
          </a:xfrm>
          <a:prstGeom prst="rect">
            <a:avLst/>
          </a:prstGeom>
        </p:spPr>
      </p:pic>
      <p:pic>
        <p:nvPicPr>
          <p:cNvPr id="2" name="Picture 1">
            <a:extLst>
              <a:ext uri="{FF2B5EF4-FFF2-40B4-BE49-F238E27FC236}">
                <a16:creationId xmlns:a16="http://schemas.microsoft.com/office/drawing/2014/main" id="{469B8651-6CF9-FD1C-D211-E99887383D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5">
            <a:extLst>
              <a:ext uri="{FF2B5EF4-FFF2-40B4-BE49-F238E27FC236}">
                <a16:creationId xmlns:a16="http://schemas.microsoft.com/office/drawing/2014/main" id="{DB944E85-625C-41EA-05AA-DEE85106B52A}"/>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131321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518407"/>
            <a:ext cx="4040188" cy="481012"/>
          </a:xfrm>
        </p:spPr>
        <p:txBody>
          <a:bodyPr>
            <a:normAutofit fontScale="62500" lnSpcReduction="20000"/>
          </a:bodyPr>
          <a:lstStyle/>
          <a:p>
            <a:r>
              <a:rPr lang="es-PR" dirty="0"/>
              <a:t>El 92% de los encuestados está completamente de acuerdo o de acuerdo con la aseveración.</a:t>
            </a:r>
          </a:p>
        </p:txBody>
      </p:sp>
      <p:pic>
        <p:nvPicPr>
          <p:cNvPr id="4" name="Content Placeholder 3">
            <a:extLst>
              <a:ext uri="{FF2B5EF4-FFF2-40B4-BE49-F238E27FC236}">
                <a16:creationId xmlns:a16="http://schemas.microsoft.com/office/drawing/2014/main" id="{578FAE33-3CD8-45F8-B564-EF9F9EB3804F}"/>
              </a:ext>
            </a:extLst>
          </p:cNvPr>
          <p:cNvPicPr>
            <a:picLocks noGrp="1" noChangeAspect="1"/>
          </p:cNvPicPr>
          <p:nvPr>
            <p:ph sz="half" idx="2"/>
          </p:nvPr>
        </p:nvPicPr>
        <p:blipFill>
          <a:blip r:embed="rId2"/>
          <a:stretch>
            <a:fillRect/>
          </a:stretch>
        </p:blipFill>
        <p:spPr>
          <a:xfrm>
            <a:off x="457200" y="2157412"/>
            <a:ext cx="4040188" cy="1911351"/>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525616"/>
            <a:ext cx="4041775" cy="481012"/>
          </a:xfrm>
        </p:spPr>
        <p:txBody>
          <a:bodyPr>
            <a:normAutofit fontScale="62500" lnSpcReduction="20000"/>
          </a:bodyPr>
          <a:lstStyle/>
          <a:p>
            <a:r>
              <a:rPr lang="es-PR" dirty="0"/>
              <a:t>El 97% de los encuestados está completamente de acuerdo o de acuerdo con la aseveración.</a:t>
            </a:r>
          </a:p>
        </p:txBody>
      </p:sp>
      <p:pic>
        <p:nvPicPr>
          <p:cNvPr id="8" name="Content Placeholder 7">
            <a:extLst>
              <a:ext uri="{FF2B5EF4-FFF2-40B4-BE49-F238E27FC236}">
                <a16:creationId xmlns:a16="http://schemas.microsoft.com/office/drawing/2014/main" id="{B1AA009A-7169-44F4-90CF-67DBDB3734F8}"/>
              </a:ext>
            </a:extLst>
          </p:cNvPr>
          <p:cNvPicPr>
            <a:picLocks noGrp="1" noChangeAspect="1"/>
          </p:cNvPicPr>
          <p:nvPr>
            <p:ph sz="quarter" idx="4"/>
          </p:nvPr>
        </p:nvPicPr>
        <p:blipFill>
          <a:blip r:embed="rId3"/>
          <a:stretch>
            <a:fillRect/>
          </a:stretch>
        </p:blipFill>
        <p:spPr>
          <a:xfrm>
            <a:off x="4645025" y="2153321"/>
            <a:ext cx="4041775" cy="1919532"/>
          </a:xfrm>
          <a:prstGeom prst="rect">
            <a:avLst/>
          </a:prstGeom>
        </p:spPr>
      </p:pic>
      <p:pic>
        <p:nvPicPr>
          <p:cNvPr id="2" name="Picture 1">
            <a:extLst>
              <a:ext uri="{FF2B5EF4-FFF2-40B4-BE49-F238E27FC236}">
                <a16:creationId xmlns:a16="http://schemas.microsoft.com/office/drawing/2014/main" id="{A7A826CE-6022-D12B-7F45-E384E28399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5">
            <a:extLst>
              <a:ext uri="{FF2B5EF4-FFF2-40B4-BE49-F238E27FC236}">
                <a16:creationId xmlns:a16="http://schemas.microsoft.com/office/drawing/2014/main" id="{73477AFE-D056-6F47-6B95-30DD04BBCAC7}"/>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213529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518408"/>
            <a:ext cx="4040188" cy="481012"/>
          </a:xfrm>
        </p:spPr>
        <p:txBody>
          <a:bodyPr>
            <a:normAutofit fontScale="62500" lnSpcReduction="20000"/>
          </a:bodyPr>
          <a:lstStyle/>
          <a:p>
            <a:r>
              <a:rPr lang="es-PR" dirty="0"/>
              <a:t>El 90% de los encuestados está completamente de acuerdo o de acuerdo con la aseveración.</a:t>
            </a:r>
          </a:p>
        </p:txBody>
      </p:sp>
      <p:pic>
        <p:nvPicPr>
          <p:cNvPr id="7" name="Content Placeholder 6">
            <a:extLst>
              <a:ext uri="{FF2B5EF4-FFF2-40B4-BE49-F238E27FC236}">
                <a16:creationId xmlns:a16="http://schemas.microsoft.com/office/drawing/2014/main" id="{52DEB3A9-2972-4AE7-AD0F-14C0203E0C21}"/>
              </a:ext>
            </a:extLst>
          </p:cNvPr>
          <p:cNvPicPr>
            <a:picLocks noGrp="1" noChangeAspect="1"/>
          </p:cNvPicPr>
          <p:nvPr>
            <p:ph sz="half" idx="2"/>
          </p:nvPr>
        </p:nvPicPr>
        <p:blipFill>
          <a:blip r:embed="rId2"/>
          <a:stretch>
            <a:fillRect/>
          </a:stretch>
        </p:blipFill>
        <p:spPr>
          <a:xfrm>
            <a:off x="457200" y="2205721"/>
            <a:ext cx="4040188" cy="1814732"/>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525617"/>
            <a:ext cx="4041775" cy="481012"/>
          </a:xfrm>
        </p:spPr>
        <p:txBody>
          <a:bodyPr>
            <a:normAutofit fontScale="62500" lnSpcReduction="20000"/>
          </a:bodyPr>
          <a:lstStyle/>
          <a:p>
            <a:r>
              <a:rPr lang="es-PR" dirty="0"/>
              <a:t>El 93% de los encuestados está completamente de acuerdo o de acuerdo con la aseveración.</a:t>
            </a:r>
          </a:p>
        </p:txBody>
      </p:sp>
      <p:pic>
        <p:nvPicPr>
          <p:cNvPr id="9" name="Content Placeholder 8">
            <a:extLst>
              <a:ext uri="{FF2B5EF4-FFF2-40B4-BE49-F238E27FC236}">
                <a16:creationId xmlns:a16="http://schemas.microsoft.com/office/drawing/2014/main" id="{8DB7DA66-8166-46C6-B5F9-1D3E9E34B736}"/>
              </a:ext>
            </a:extLst>
          </p:cNvPr>
          <p:cNvPicPr>
            <a:picLocks noGrp="1" noChangeAspect="1"/>
          </p:cNvPicPr>
          <p:nvPr>
            <p:ph sz="quarter" idx="4"/>
          </p:nvPr>
        </p:nvPicPr>
        <p:blipFill>
          <a:blip r:embed="rId3"/>
          <a:stretch>
            <a:fillRect/>
          </a:stretch>
        </p:blipFill>
        <p:spPr>
          <a:xfrm>
            <a:off x="4645025" y="2085062"/>
            <a:ext cx="4041775" cy="2056051"/>
          </a:xfrm>
          <a:prstGeom prst="rect">
            <a:avLst/>
          </a:prstGeom>
        </p:spPr>
      </p:pic>
      <p:pic>
        <p:nvPicPr>
          <p:cNvPr id="2" name="Picture 1">
            <a:extLst>
              <a:ext uri="{FF2B5EF4-FFF2-40B4-BE49-F238E27FC236}">
                <a16:creationId xmlns:a16="http://schemas.microsoft.com/office/drawing/2014/main" id="{3F1BCB8C-ED46-9072-232A-BEE2F87F8B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6F69517E-5A08-DA11-A953-75252A868309}"/>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379045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a photo&#10;&#10;Description automatically generated">
            <a:extLst>
              <a:ext uri="{FF2B5EF4-FFF2-40B4-BE49-F238E27FC236}">
                <a16:creationId xmlns:a16="http://schemas.microsoft.com/office/drawing/2014/main" id="{4E2EED91-F469-80D3-FE6B-DABD9D7F4F02}"/>
              </a:ext>
            </a:extLst>
          </p:cNvPr>
          <p:cNvPicPr>
            <a:picLocks noChangeAspect="1"/>
          </p:cNvPicPr>
          <p:nvPr/>
        </p:nvPicPr>
        <p:blipFill>
          <a:blip r:embed="rId2"/>
          <a:stretch>
            <a:fillRect/>
          </a:stretch>
        </p:blipFill>
        <p:spPr>
          <a:xfrm>
            <a:off x="4611542" y="3574227"/>
            <a:ext cx="2350197" cy="1309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3">
            <a:extLst>
              <a:ext uri="{FF2B5EF4-FFF2-40B4-BE49-F238E27FC236}">
                <a16:creationId xmlns:a16="http://schemas.microsoft.com/office/drawing/2014/main" id="{D0B3A4B6-BFB2-3272-9587-6549CE370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32728" y="4644625"/>
            <a:ext cx="802785" cy="477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erson in a blue suit&#10;&#10;Description automatically generated">
            <a:extLst>
              <a:ext uri="{FF2B5EF4-FFF2-40B4-BE49-F238E27FC236}">
                <a16:creationId xmlns:a16="http://schemas.microsoft.com/office/drawing/2014/main" id="{209B5D28-8A4C-3E2B-8703-091BABC6EAA9}"/>
              </a:ext>
            </a:extLst>
          </p:cNvPr>
          <p:cNvPicPr>
            <a:picLocks noChangeAspect="1"/>
          </p:cNvPicPr>
          <p:nvPr/>
        </p:nvPicPr>
        <p:blipFill>
          <a:blip r:embed="rId4"/>
          <a:stretch>
            <a:fillRect/>
          </a:stretch>
        </p:blipFill>
        <p:spPr>
          <a:xfrm>
            <a:off x="794821" y="1288386"/>
            <a:ext cx="1079764" cy="143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person and person in graduation gowns&#10;&#10;Description automatically generated">
            <a:extLst>
              <a:ext uri="{FF2B5EF4-FFF2-40B4-BE49-F238E27FC236}">
                <a16:creationId xmlns:a16="http://schemas.microsoft.com/office/drawing/2014/main" id="{63C2203A-1057-B515-D433-A2020A41B4CC}"/>
              </a:ext>
            </a:extLst>
          </p:cNvPr>
          <p:cNvPicPr>
            <a:picLocks noChangeAspect="1"/>
          </p:cNvPicPr>
          <p:nvPr/>
        </p:nvPicPr>
        <p:blipFill>
          <a:blip r:embed="rId5"/>
          <a:stretch>
            <a:fillRect/>
          </a:stretch>
        </p:blipFill>
        <p:spPr>
          <a:xfrm>
            <a:off x="2664753" y="649520"/>
            <a:ext cx="2774727" cy="2743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A group of people posing for a photo&#10;&#10;Description automatically generated">
            <a:extLst>
              <a:ext uri="{FF2B5EF4-FFF2-40B4-BE49-F238E27FC236}">
                <a16:creationId xmlns:a16="http://schemas.microsoft.com/office/drawing/2014/main" id="{CABD5415-A920-851F-8452-A63A3D0CF010}"/>
              </a:ext>
            </a:extLst>
          </p:cNvPr>
          <p:cNvPicPr>
            <a:picLocks noChangeAspect="1"/>
          </p:cNvPicPr>
          <p:nvPr/>
        </p:nvPicPr>
        <p:blipFill>
          <a:blip r:embed="rId6"/>
          <a:stretch>
            <a:fillRect/>
          </a:stretch>
        </p:blipFill>
        <p:spPr>
          <a:xfrm>
            <a:off x="7681618" y="1938671"/>
            <a:ext cx="1146471" cy="1528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 person with her arms crossed&#10;&#10;Description automatically generated">
            <a:extLst>
              <a:ext uri="{FF2B5EF4-FFF2-40B4-BE49-F238E27FC236}">
                <a16:creationId xmlns:a16="http://schemas.microsoft.com/office/drawing/2014/main" id="{6936BB45-F6CF-0FD2-AFA3-122378B1F2E3}"/>
              </a:ext>
            </a:extLst>
          </p:cNvPr>
          <p:cNvPicPr>
            <a:picLocks noChangeAspect="1"/>
          </p:cNvPicPr>
          <p:nvPr/>
        </p:nvPicPr>
        <p:blipFill>
          <a:blip r:embed="rId7"/>
          <a:stretch>
            <a:fillRect/>
          </a:stretch>
        </p:blipFill>
        <p:spPr>
          <a:xfrm>
            <a:off x="6028042" y="886264"/>
            <a:ext cx="1346565" cy="1633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a:extLst>
              <a:ext uri="{FF2B5EF4-FFF2-40B4-BE49-F238E27FC236}">
                <a16:creationId xmlns:a16="http://schemas.microsoft.com/office/drawing/2014/main" id="{BDF5E5CD-C623-A96D-692B-9698382488C2}"/>
              </a:ext>
            </a:extLst>
          </p:cNvPr>
          <p:cNvSpPr/>
          <p:nvPr/>
        </p:nvSpPr>
        <p:spPr>
          <a:xfrm>
            <a:off x="5731125" y="504498"/>
            <a:ext cx="1891697" cy="3309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Dra. Marilyn Pastrana Muriel</a:t>
            </a:r>
          </a:p>
          <a:p>
            <a:pPr algn="ctr"/>
            <a:r>
              <a:rPr lang="es-PR" sz="800" dirty="0">
                <a:cs typeface="Times New Roman" panose="02020603050405020304" pitchFamily="18" charset="0"/>
              </a:rPr>
              <a:t>Provost y Vicepresidenta Ejecutiva</a:t>
            </a:r>
            <a:endParaRPr lang="en-US" sz="700" dirty="0"/>
          </a:p>
          <a:p>
            <a:pPr algn="ctr"/>
            <a:endParaRPr lang="en-US" sz="700" dirty="0"/>
          </a:p>
        </p:txBody>
      </p:sp>
      <p:sp>
        <p:nvSpPr>
          <p:cNvPr id="22" name="Rectangle 21">
            <a:extLst>
              <a:ext uri="{FF2B5EF4-FFF2-40B4-BE49-F238E27FC236}">
                <a16:creationId xmlns:a16="http://schemas.microsoft.com/office/drawing/2014/main" id="{686D39C7-B92B-E756-EE43-B0581402CD93}"/>
              </a:ext>
            </a:extLst>
          </p:cNvPr>
          <p:cNvSpPr/>
          <p:nvPr/>
        </p:nvSpPr>
        <p:spPr>
          <a:xfrm>
            <a:off x="274024" y="884860"/>
            <a:ext cx="2307974" cy="3309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Dr. José Cartagena Collazo</a:t>
            </a:r>
          </a:p>
          <a:p>
            <a:pPr algn="ctr"/>
            <a:r>
              <a:rPr lang="en-US" sz="800" dirty="0">
                <a:cs typeface="Times New Roman" panose="02020603050405020304" pitchFamily="18" charset="0"/>
              </a:rPr>
              <a:t>Consultor, </a:t>
            </a:r>
            <a:r>
              <a:rPr lang="en-US" sz="800" dirty="0" err="1">
                <a:cs typeface="Times New Roman" panose="02020603050405020304" pitchFamily="18" charset="0"/>
              </a:rPr>
              <a:t>Psicólogo</a:t>
            </a:r>
            <a:r>
              <a:rPr lang="en-US" sz="800" dirty="0">
                <a:cs typeface="Times New Roman" panose="02020603050405020304" pitchFamily="18" charset="0"/>
              </a:rPr>
              <a:t> </a:t>
            </a:r>
            <a:r>
              <a:rPr lang="en-US" sz="800" dirty="0" err="1">
                <a:cs typeface="Times New Roman" panose="02020603050405020304" pitchFamily="18" charset="0"/>
              </a:rPr>
              <a:t>Insdustrial</a:t>
            </a:r>
            <a:r>
              <a:rPr lang="en-US" sz="800" dirty="0">
                <a:cs typeface="Times New Roman" panose="02020603050405020304" pitchFamily="18" charset="0"/>
              </a:rPr>
              <a:t> y </a:t>
            </a:r>
            <a:r>
              <a:rPr lang="en-US" sz="800" dirty="0" err="1">
                <a:cs typeface="Times New Roman" panose="02020603050405020304" pitchFamily="18" charset="0"/>
              </a:rPr>
              <a:t>Sexólogo</a:t>
            </a:r>
            <a:r>
              <a:rPr lang="en-US" sz="800" dirty="0">
                <a:cs typeface="Times New Roman" panose="02020603050405020304" pitchFamily="18" charset="0"/>
              </a:rPr>
              <a:t> </a:t>
            </a:r>
            <a:endParaRPr lang="en-US" sz="700" dirty="0"/>
          </a:p>
          <a:p>
            <a:pPr algn="ctr"/>
            <a:endParaRPr lang="en-US" sz="700" dirty="0"/>
          </a:p>
        </p:txBody>
      </p:sp>
      <p:sp>
        <p:nvSpPr>
          <p:cNvPr id="23" name="Rectangle 22">
            <a:extLst>
              <a:ext uri="{FF2B5EF4-FFF2-40B4-BE49-F238E27FC236}">
                <a16:creationId xmlns:a16="http://schemas.microsoft.com/office/drawing/2014/main" id="{5EC8F0EA-C351-8B27-13FA-952B6C12E5A4}"/>
              </a:ext>
            </a:extLst>
          </p:cNvPr>
          <p:cNvSpPr/>
          <p:nvPr/>
        </p:nvSpPr>
        <p:spPr>
          <a:xfrm>
            <a:off x="5822278" y="2966133"/>
            <a:ext cx="1758095" cy="3309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Mayor de </a:t>
            </a:r>
            <a:r>
              <a:rPr lang="en-US" sz="1000" dirty="0" err="1"/>
              <a:t>cinco</a:t>
            </a:r>
            <a:r>
              <a:rPr lang="en-US" sz="1000" dirty="0"/>
              <a:t> </a:t>
            </a:r>
            <a:r>
              <a:rPr lang="en-US" sz="1000" dirty="0" err="1"/>
              <a:t>hermanos</a:t>
            </a:r>
            <a:endParaRPr lang="en-US" sz="1000" dirty="0"/>
          </a:p>
          <a:p>
            <a:pPr algn="ctr"/>
            <a:endParaRPr lang="en-US" sz="700" dirty="0"/>
          </a:p>
        </p:txBody>
      </p:sp>
      <p:pic>
        <p:nvPicPr>
          <p:cNvPr id="25" name="Picture 24" descr="A group of children sitting on a bench&#10;&#10;Description automatically generated">
            <a:extLst>
              <a:ext uri="{FF2B5EF4-FFF2-40B4-BE49-F238E27FC236}">
                <a16:creationId xmlns:a16="http://schemas.microsoft.com/office/drawing/2014/main" id="{5A39995F-DAED-743A-6E46-C058AA92DBF2}"/>
              </a:ext>
            </a:extLst>
          </p:cNvPr>
          <p:cNvPicPr>
            <a:picLocks noChangeAspect="1"/>
          </p:cNvPicPr>
          <p:nvPr/>
        </p:nvPicPr>
        <p:blipFill>
          <a:blip r:embed="rId8"/>
          <a:stretch>
            <a:fillRect/>
          </a:stretch>
        </p:blipFill>
        <p:spPr>
          <a:xfrm>
            <a:off x="453095" y="3362372"/>
            <a:ext cx="1459679" cy="1501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Arrow: Right 27">
            <a:extLst>
              <a:ext uri="{FF2B5EF4-FFF2-40B4-BE49-F238E27FC236}">
                <a16:creationId xmlns:a16="http://schemas.microsoft.com/office/drawing/2014/main" id="{376ACA0B-A3D8-467F-0F04-6317DF80B389}"/>
              </a:ext>
            </a:extLst>
          </p:cNvPr>
          <p:cNvSpPr/>
          <p:nvPr/>
        </p:nvSpPr>
        <p:spPr>
          <a:xfrm flipH="1">
            <a:off x="6990925" y="3818606"/>
            <a:ext cx="1146749" cy="582128"/>
          </a:xfrm>
          <a:prstGeom prst="rightArrow">
            <a:avLst/>
          </a:prstGeom>
          <a:solidFill>
            <a:srgbClr val="910A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a:p>
            <a:pPr algn="ctr"/>
            <a:endParaRPr lang="en-US" sz="700" dirty="0">
              <a:solidFill>
                <a:schemeClr val="tx1"/>
              </a:solidFill>
            </a:endParaRPr>
          </a:p>
          <a:p>
            <a:pPr algn="ctr"/>
            <a:endParaRPr lang="en-US" sz="700" dirty="0">
              <a:solidFill>
                <a:schemeClr val="tx1"/>
              </a:solidFill>
            </a:endParaRPr>
          </a:p>
          <a:p>
            <a:pPr algn="ctr"/>
            <a:r>
              <a:rPr lang="en-US" sz="900" dirty="0">
                <a:solidFill>
                  <a:schemeClr val="bg1"/>
                </a:solidFill>
              </a:rPr>
              <a:t>Mis </a:t>
            </a:r>
            <a:r>
              <a:rPr lang="en-US" sz="900" dirty="0" err="1">
                <a:solidFill>
                  <a:schemeClr val="bg1"/>
                </a:solidFill>
              </a:rPr>
              <a:t>tres</a:t>
            </a:r>
            <a:r>
              <a:rPr lang="en-US" sz="900" dirty="0">
                <a:solidFill>
                  <a:schemeClr val="bg1"/>
                </a:solidFill>
              </a:rPr>
              <a:t> </a:t>
            </a:r>
            <a:r>
              <a:rPr lang="en-US" sz="900" dirty="0" err="1">
                <a:solidFill>
                  <a:schemeClr val="bg1"/>
                </a:solidFill>
              </a:rPr>
              <a:t>hijos</a:t>
            </a:r>
            <a:r>
              <a:rPr lang="en-US" sz="900" dirty="0">
                <a:solidFill>
                  <a:schemeClr val="bg1"/>
                </a:solidFill>
              </a:rPr>
              <a:t> con </a:t>
            </a:r>
            <a:r>
              <a:rPr lang="en-US" sz="900" dirty="0" err="1">
                <a:solidFill>
                  <a:schemeClr val="bg1"/>
                </a:solidFill>
              </a:rPr>
              <a:t>nieto</a:t>
            </a:r>
            <a:endParaRPr lang="en-US" sz="900" dirty="0">
              <a:solidFill>
                <a:schemeClr val="bg1"/>
              </a:solidFill>
            </a:endParaRPr>
          </a:p>
          <a:p>
            <a:pPr algn="ctr"/>
            <a:endParaRPr lang="en-US" dirty="0"/>
          </a:p>
        </p:txBody>
      </p:sp>
      <p:sp>
        <p:nvSpPr>
          <p:cNvPr id="29" name="Arrow: Left 28">
            <a:extLst>
              <a:ext uri="{FF2B5EF4-FFF2-40B4-BE49-F238E27FC236}">
                <a16:creationId xmlns:a16="http://schemas.microsoft.com/office/drawing/2014/main" id="{2596F473-89F3-CD86-6C25-6CC04CFC2303}"/>
              </a:ext>
            </a:extLst>
          </p:cNvPr>
          <p:cNvSpPr/>
          <p:nvPr/>
        </p:nvSpPr>
        <p:spPr>
          <a:xfrm>
            <a:off x="1941960" y="3333574"/>
            <a:ext cx="934434" cy="485032"/>
          </a:xfrm>
          <a:prstGeom prst="leftArrow">
            <a:avLst/>
          </a:prstGeom>
          <a:solidFill>
            <a:srgbClr val="910A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endParaRPr lang="en-US" sz="900" dirty="0"/>
          </a:p>
          <a:p>
            <a:pPr algn="ctr"/>
            <a:r>
              <a:rPr lang="en-US" sz="900" dirty="0"/>
              <a:t>Mis </a:t>
            </a:r>
            <a:r>
              <a:rPr lang="en-US" sz="900" dirty="0" err="1"/>
              <a:t>siete</a:t>
            </a:r>
            <a:r>
              <a:rPr lang="en-US" sz="900" dirty="0"/>
              <a:t> </a:t>
            </a:r>
            <a:r>
              <a:rPr lang="en-US" sz="900" dirty="0" err="1"/>
              <a:t>hijos</a:t>
            </a:r>
            <a:endParaRPr lang="en-US" sz="900" dirty="0"/>
          </a:p>
          <a:p>
            <a:pPr algn="ctr"/>
            <a:endParaRPr lang="en-US" dirty="0"/>
          </a:p>
        </p:txBody>
      </p:sp>
      <p:sp>
        <p:nvSpPr>
          <p:cNvPr id="30" name="Rectangle 29">
            <a:extLst>
              <a:ext uri="{FF2B5EF4-FFF2-40B4-BE49-F238E27FC236}">
                <a16:creationId xmlns:a16="http://schemas.microsoft.com/office/drawing/2014/main" id="{EDBC0D35-03D6-68DE-B0CB-4E418A287F88}"/>
              </a:ext>
            </a:extLst>
          </p:cNvPr>
          <p:cNvSpPr/>
          <p:nvPr/>
        </p:nvSpPr>
        <p:spPr>
          <a:xfrm>
            <a:off x="657145" y="2800666"/>
            <a:ext cx="1383248" cy="33093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err="1"/>
              <a:t>Hijo</a:t>
            </a:r>
            <a:r>
              <a:rPr lang="en-US" sz="1050" dirty="0"/>
              <a:t> </a:t>
            </a:r>
            <a:r>
              <a:rPr lang="en-US" sz="1050" dirty="0" err="1"/>
              <a:t>único</a:t>
            </a:r>
            <a:endParaRPr lang="en-US" sz="1050" dirty="0"/>
          </a:p>
          <a:p>
            <a:pPr algn="ctr"/>
            <a:endParaRPr lang="en-US" sz="700" dirty="0"/>
          </a:p>
        </p:txBody>
      </p:sp>
      <p:sp>
        <p:nvSpPr>
          <p:cNvPr id="3" name="Rectangle 2">
            <a:extLst>
              <a:ext uri="{FF2B5EF4-FFF2-40B4-BE49-F238E27FC236}">
                <a16:creationId xmlns:a16="http://schemas.microsoft.com/office/drawing/2014/main" id="{2371F326-0047-7CB9-10F2-D9280980E8C8}"/>
              </a:ext>
            </a:extLst>
          </p:cNvPr>
          <p:cNvSpPr/>
          <p:nvPr/>
        </p:nvSpPr>
        <p:spPr>
          <a:xfrm>
            <a:off x="824114" y="-52649"/>
            <a:ext cx="4615366" cy="707886"/>
          </a:xfrm>
          <a:prstGeom prst="rect">
            <a:avLst/>
          </a:prstGeom>
          <a:noFill/>
        </p:spPr>
        <p:txBody>
          <a:bodyPr wrap="none" lIns="91440" tIns="45720" rIns="91440" bIns="45720">
            <a:spAutoFit/>
          </a:bodyPr>
          <a:lstStyle/>
          <a:p>
            <a:pPr algn="ctr"/>
            <a:r>
              <a:rPr lang="en-US" sz="4000" b="1" cap="none" spc="0" dirty="0">
                <a:ln w="22225">
                  <a:solidFill>
                    <a:sysClr val="windowText" lastClr="000000"/>
                  </a:solidFill>
                  <a:prstDash val="solid"/>
                </a:ln>
                <a:solidFill>
                  <a:srgbClr val="009999"/>
                </a:solidFill>
                <a:effectLst/>
              </a:rPr>
              <a:t>¿</a:t>
            </a:r>
            <a:r>
              <a:rPr lang="en-US" sz="4000" b="1" cap="none" spc="0" dirty="0" err="1">
                <a:ln w="22225">
                  <a:solidFill>
                    <a:sysClr val="windowText" lastClr="000000"/>
                  </a:solidFill>
                  <a:prstDash val="solid"/>
                </a:ln>
                <a:solidFill>
                  <a:srgbClr val="009999"/>
                </a:solidFill>
                <a:effectLst/>
              </a:rPr>
              <a:t>Quiénes</a:t>
            </a:r>
            <a:r>
              <a:rPr lang="en-US" sz="4000" b="1" cap="none" spc="0" dirty="0">
                <a:ln w="22225">
                  <a:solidFill>
                    <a:sysClr val="windowText" lastClr="000000"/>
                  </a:solidFill>
                  <a:prstDash val="solid"/>
                </a:ln>
                <a:solidFill>
                  <a:srgbClr val="009999"/>
                </a:solidFill>
                <a:effectLst/>
              </a:rPr>
              <a:t> </a:t>
            </a:r>
            <a:r>
              <a:rPr lang="en-US" sz="4000" b="1" cap="none" spc="0" dirty="0" err="1">
                <a:ln w="22225">
                  <a:solidFill>
                    <a:sysClr val="windowText" lastClr="000000"/>
                  </a:solidFill>
                  <a:prstDash val="solid"/>
                </a:ln>
                <a:solidFill>
                  <a:srgbClr val="009999"/>
                </a:solidFill>
                <a:effectLst/>
              </a:rPr>
              <a:t>somos</a:t>
            </a:r>
            <a:r>
              <a:rPr lang="en-US" sz="4000" b="1" cap="none" spc="0" dirty="0">
                <a:ln w="22225">
                  <a:solidFill>
                    <a:sysClr val="windowText" lastClr="000000"/>
                  </a:solidFill>
                  <a:prstDash val="solid"/>
                </a:ln>
                <a:solidFill>
                  <a:srgbClr val="009999"/>
                </a:solidFill>
                <a:effectLst/>
              </a:rPr>
              <a:t>?</a:t>
            </a:r>
          </a:p>
        </p:txBody>
      </p:sp>
      <p:sp>
        <p:nvSpPr>
          <p:cNvPr id="10" name="Plus Sign 9">
            <a:extLst>
              <a:ext uri="{FF2B5EF4-FFF2-40B4-BE49-F238E27FC236}">
                <a16:creationId xmlns:a16="http://schemas.microsoft.com/office/drawing/2014/main" id="{41F48577-FAEC-98A3-E084-5A753DC7FC9F}"/>
              </a:ext>
            </a:extLst>
          </p:cNvPr>
          <p:cNvSpPr/>
          <p:nvPr/>
        </p:nvSpPr>
        <p:spPr>
          <a:xfrm>
            <a:off x="3122511" y="4213000"/>
            <a:ext cx="232113" cy="22512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4" descr="Fotos de Número de stock, imágenes de Número sin royalties | Depositphotos">
            <a:extLst>
              <a:ext uri="{FF2B5EF4-FFF2-40B4-BE49-F238E27FC236}">
                <a16:creationId xmlns:a16="http://schemas.microsoft.com/office/drawing/2014/main" id="{308B1E61-3318-D904-CD8C-6F9B478D7A2A}"/>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How It Works – CraftsmanCrate.com">
            <a:extLst>
              <a:ext uri="{FF2B5EF4-FFF2-40B4-BE49-F238E27FC236}">
                <a16:creationId xmlns:a16="http://schemas.microsoft.com/office/drawing/2014/main" id="{673F2BC4-FC48-3523-0261-28A88144D84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54624" y="4109670"/>
            <a:ext cx="458813" cy="458813"/>
          </a:xfrm>
          <a:prstGeom prst="rect">
            <a:avLst/>
          </a:prstGeom>
          <a:noFill/>
          <a:ln>
            <a:noFill/>
          </a:ln>
        </p:spPr>
      </p:pic>
      <p:pic>
        <p:nvPicPr>
          <p:cNvPr id="17" name="Picture 16">
            <a:extLst>
              <a:ext uri="{FF2B5EF4-FFF2-40B4-BE49-F238E27FC236}">
                <a16:creationId xmlns:a16="http://schemas.microsoft.com/office/drawing/2014/main" id="{04A88249-C790-E3C5-072C-357B364BF3C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00112" y="3882314"/>
            <a:ext cx="903901" cy="981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842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414227"/>
            <a:ext cx="4040188" cy="481012"/>
          </a:xfrm>
        </p:spPr>
        <p:txBody>
          <a:bodyPr>
            <a:normAutofit fontScale="62500" lnSpcReduction="20000"/>
          </a:bodyPr>
          <a:lstStyle/>
          <a:p>
            <a:r>
              <a:rPr lang="es-PR" dirty="0"/>
              <a:t>El 94% de los encuestados está completamente de acuerdo o de acuerdo con la aseveración.</a:t>
            </a:r>
          </a:p>
        </p:txBody>
      </p:sp>
      <p:pic>
        <p:nvPicPr>
          <p:cNvPr id="6" name="Content Placeholder 5">
            <a:extLst>
              <a:ext uri="{FF2B5EF4-FFF2-40B4-BE49-F238E27FC236}">
                <a16:creationId xmlns:a16="http://schemas.microsoft.com/office/drawing/2014/main" id="{BCFC7834-2EC0-4931-99AF-34C39698F351}"/>
              </a:ext>
            </a:extLst>
          </p:cNvPr>
          <p:cNvPicPr>
            <a:picLocks noGrp="1" noChangeAspect="1"/>
          </p:cNvPicPr>
          <p:nvPr>
            <p:ph sz="half" idx="2"/>
          </p:nvPr>
        </p:nvPicPr>
        <p:blipFill>
          <a:blip r:embed="rId2"/>
          <a:stretch>
            <a:fillRect/>
          </a:stretch>
        </p:blipFill>
        <p:spPr>
          <a:xfrm>
            <a:off x="457200" y="2019472"/>
            <a:ext cx="4040188" cy="2187231"/>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4" y="1464644"/>
            <a:ext cx="4041775" cy="481012"/>
          </a:xfrm>
        </p:spPr>
        <p:txBody>
          <a:bodyPr>
            <a:normAutofit fontScale="62500" lnSpcReduction="20000"/>
          </a:bodyPr>
          <a:lstStyle/>
          <a:p>
            <a:r>
              <a:rPr lang="es-PR" dirty="0"/>
              <a:t>El 93% de los encuestados está completamente de acuerdo o de acuerdo con la aseveración.</a:t>
            </a:r>
          </a:p>
        </p:txBody>
      </p:sp>
      <p:pic>
        <p:nvPicPr>
          <p:cNvPr id="8" name="Content Placeholder 7">
            <a:extLst>
              <a:ext uri="{FF2B5EF4-FFF2-40B4-BE49-F238E27FC236}">
                <a16:creationId xmlns:a16="http://schemas.microsoft.com/office/drawing/2014/main" id="{83F4AE4E-6D2D-412E-9D08-7333B7B0D7B3}"/>
              </a:ext>
            </a:extLst>
          </p:cNvPr>
          <p:cNvPicPr>
            <a:picLocks noGrp="1" noChangeAspect="1"/>
          </p:cNvPicPr>
          <p:nvPr>
            <p:ph sz="quarter" idx="4"/>
          </p:nvPr>
        </p:nvPicPr>
        <p:blipFill>
          <a:blip r:embed="rId3"/>
          <a:stretch>
            <a:fillRect/>
          </a:stretch>
        </p:blipFill>
        <p:spPr>
          <a:xfrm>
            <a:off x="4645025" y="2125189"/>
            <a:ext cx="4041775" cy="1975796"/>
          </a:xfrm>
          <a:prstGeom prst="rect">
            <a:avLst/>
          </a:prstGeom>
        </p:spPr>
      </p:pic>
      <p:pic>
        <p:nvPicPr>
          <p:cNvPr id="2" name="Picture 1">
            <a:extLst>
              <a:ext uri="{FF2B5EF4-FFF2-40B4-BE49-F238E27FC236}">
                <a16:creationId xmlns:a16="http://schemas.microsoft.com/office/drawing/2014/main" id="{9F1016AF-6A89-A6FA-7162-314FEA476A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50185C01-20EC-A856-B9C8-BE0D27505051}"/>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211096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587390"/>
            <a:ext cx="4040188" cy="481012"/>
          </a:xfrm>
        </p:spPr>
        <p:txBody>
          <a:bodyPr>
            <a:normAutofit fontScale="62500" lnSpcReduction="20000"/>
          </a:bodyPr>
          <a:lstStyle/>
          <a:p>
            <a:r>
              <a:rPr lang="es-PR" dirty="0"/>
              <a:t>El 88% de los encuestados está completamente de acuerdo o de acuerdo con la aseveración.</a:t>
            </a:r>
          </a:p>
        </p:txBody>
      </p:sp>
      <p:pic>
        <p:nvPicPr>
          <p:cNvPr id="7" name="Content Placeholder 6">
            <a:extLst>
              <a:ext uri="{FF2B5EF4-FFF2-40B4-BE49-F238E27FC236}">
                <a16:creationId xmlns:a16="http://schemas.microsoft.com/office/drawing/2014/main" id="{92C1B2DB-204D-4BB5-AA76-64C75FF9DC18}"/>
              </a:ext>
            </a:extLst>
          </p:cNvPr>
          <p:cNvPicPr>
            <a:picLocks noGrp="1" noChangeAspect="1"/>
          </p:cNvPicPr>
          <p:nvPr>
            <p:ph sz="half" idx="2"/>
          </p:nvPr>
        </p:nvPicPr>
        <p:blipFill>
          <a:blip r:embed="rId2"/>
          <a:stretch>
            <a:fillRect/>
          </a:stretch>
        </p:blipFill>
        <p:spPr>
          <a:xfrm>
            <a:off x="457200" y="2157366"/>
            <a:ext cx="4040188" cy="1911443"/>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4" y="1525616"/>
            <a:ext cx="4041775" cy="481012"/>
          </a:xfrm>
        </p:spPr>
        <p:txBody>
          <a:bodyPr>
            <a:normAutofit fontScale="62500" lnSpcReduction="20000"/>
          </a:bodyPr>
          <a:lstStyle/>
          <a:p>
            <a:r>
              <a:rPr lang="es-PR" dirty="0"/>
              <a:t>El 96% de los encuestados está completamente de acuerdo o de acuerdo con la aseveración.</a:t>
            </a:r>
          </a:p>
        </p:txBody>
      </p:sp>
      <p:pic>
        <p:nvPicPr>
          <p:cNvPr id="9" name="Content Placeholder 8">
            <a:extLst>
              <a:ext uri="{FF2B5EF4-FFF2-40B4-BE49-F238E27FC236}">
                <a16:creationId xmlns:a16="http://schemas.microsoft.com/office/drawing/2014/main" id="{7168A8DE-ED4E-446F-ADB0-ACEE3A88D3FB}"/>
              </a:ext>
            </a:extLst>
          </p:cNvPr>
          <p:cNvPicPr>
            <a:picLocks noGrp="1" noChangeAspect="1"/>
          </p:cNvPicPr>
          <p:nvPr>
            <p:ph sz="quarter" idx="4"/>
          </p:nvPr>
        </p:nvPicPr>
        <p:blipFill>
          <a:blip r:embed="rId3"/>
          <a:stretch>
            <a:fillRect/>
          </a:stretch>
        </p:blipFill>
        <p:spPr>
          <a:xfrm>
            <a:off x="4645025" y="2104664"/>
            <a:ext cx="4041775" cy="2016846"/>
          </a:xfrm>
          <a:prstGeom prst="rect">
            <a:avLst/>
          </a:prstGeom>
        </p:spPr>
      </p:pic>
      <p:pic>
        <p:nvPicPr>
          <p:cNvPr id="2" name="Picture 1">
            <a:extLst>
              <a:ext uri="{FF2B5EF4-FFF2-40B4-BE49-F238E27FC236}">
                <a16:creationId xmlns:a16="http://schemas.microsoft.com/office/drawing/2014/main" id="{8764A436-9BDA-EEC7-DF34-64035B67F4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D20D1D32-0F59-0AF3-37D4-BAA058459840}"/>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7198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20005" y="1501316"/>
            <a:ext cx="4040188" cy="481012"/>
          </a:xfrm>
        </p:spPr>
        <p:txBody>
          <a:bodyPr>
            <a:normAutofit fontScale="62500" lnSpcReduction="20000"/>
          </a:bodyPr>
          <a:lstStyle/>
          <a:p>
            <a:r>
              <a:rPr lang="es-PR" dirty="0"/>
              <a:t>El 93% de los encuestados está completamente de acuerdo o de acuerdo con la aseveración.</a:t>
            </a:r>
          </a:p>
        </p:txBody>
      </p:sp>
      <p:pic>
        <p:nvPicPr>
          <p:cNvPr id="6" name="Content Placeholder 5">
            <a:extLst>
              <a:ext uri="{FF2B5EF4-FFF2-40B4-BE49-F238E27FC236}">
                <a16:creationId xmlns:a16="http://schemas.microsoft.com/office/drawing/2014/main" id="{A1D9EF37-BBDE-45AD-B0D2-3E47E99D00F7}"/>
              </a:ext>
            </a:extLst>
          </p:cNvPr>
          <p:cNvPicPr>
            <a:picLocks noGrp="1" noChangeAspect="1"/>
          </p:cNvPicPr>
          <p:nvPr>
            <p:ph sz="half" idx="2"/>
          </p:nvPr>
        </p:nvPicPr>
        <p:blipFill>
          <a:blip r:embed="rId2"/>
          <a:stretch>
            <a:fillRect/>
          </a:stretch>
        </p:blipFill>
        <p:spPr>
          <a:xfrm>
            <a:off x="457200" y="2142472"/>
            <a:ext cx="4040188" cy="1941231"/>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493325"/>
            <a:ext cx="4041775" cy="481012"/>
          </a:xfrm>
        </p:spPr>
        <p:txBody>
          <a:bodyPr>
            <a:normAutofit fontScale="62500" lnSpcReduction="20000"/>
          </a:bodyPr>
          <a:lstStyle/>
          <a:p>
            <a:r>
              <a:rPr lang="es-PR" dirty="0"/>
              <a:t>El 91% de los encuestados está completamente de acuerdo o de acuerdo con la aseveración.</a:t>
            </a:r>
          </a:p>
        </p:txBody>
      </p:sp>
      <p:pic>
        <p:nvPicPr>
          <p:cNvPr id="8" name="Content Placeholder 7">
            <a:extLst>
              <a:ext uri="{FF2B5EF4-FFF2-40B4-BE49-F238E27FC236}">
                <a16:creationId xmlns:a16="http://schemas.microsoft.com/office/drawing/2014/main" id="{520AB618-E40C-402B-85DD-83FDC680BB3E}"/>
              </a:ext>
            </a:extLst>
          </p:cNvPr>
          <p:cNvPicPr>
            <a:picLocks noGrp="1" noChangeAspect="1"/>
          </p:cNvPicPr>
          <p:nvPr>
            <p:ph sz="quarter" idx="4"/>
          </p:nvPr>
        </p:nvPicPr>
        <p:blipFill>
          <a:blip r:embed="rId3"/>
          <a:stretch>
            <a:fillRect/>
          </a:stretch>
        </p:blipFill>
        <p:spPr>
          <a:xfrm>
            <a:off x="4645025" y="2075170"/>
            <a:ext cx="4041775" cy="2075835"/>
          </a:xfrm>
          <a:prstGeom prst="rect">
            <a:avLst/>
          </a:prstGeom>
        </p:spPr>
      </p:pic>
      <p:pic>
        <p:nvPicPr>
          <p:cNvPr id="2" name="Picture 1">
            <a:extLst>
              <a:ext uri="{FF2B5EF4-FFF2-40B4-BE49-F238E27FC236}">
                <a16:creationId xmlns:a16="http://schemas.microsoft.com/office/drawing/2014/main" id="{730DBB41-0B6E-A80F-9F62-8030B886D8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1A4A3CE6-01AA-FC1E-CB33-6070DD094F6D}"/>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325283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422268"/>
            <a:ext cx="4040188" cy="481012"/>
          </a:xfrm>
        </p:spPr>
        <p:txBody>
          <a:bodyPr>
            <a:normAutofit fontScale="62500" lnSpcReduction="20000"/>
          </a:bodyPr>
          <a:lstStyle/>
          <a:p>
            <a:r>
              <a:rPr lang="es-PR" dirty="0"/>
              <a:t>El 96% de los encuestados está completamente de acuerdo o de acuerdo con la aseveración.</a:t>
            </a:r>
          </a:p>
        </p:txBody>
      </p:sp>
      <p:pic>
        <p:nvPicPr>
          <p:cNvPr id="7" name="Content Placeholder 6">
            <a:extLst>
              <a:ext uri="{FF2B5EF4-FFF2-40B4-BE49-F238E27FC236}">
                <a16:creationId xmlns:a16="http://schemas.microsoft.com/office/drawing/2014/main" id="{ABE4E159-E407-4587-A4BD-32319BDE31E0}"/>
              </a:ext>
            </a:extLst>
          </p:cNvPr>
          <p:cNvPicPr>
            <a:picLocks noGrp="1" noChangeAspect="1"/>
          </p:cNvPicPr>
          <p:nvPr>
            <p:ph sz="half" idx="2"/>
          </p:nvPr>
        </p:nvPicPr>
        <p:blipFill>
          <a:blip r:embed="rId2"/>
          <a:stretch>
            <a:fillRect/>
          </a:stretch>
        </p:blipFill>
        <p:spPr>
          <a:xfrm>
            <a:off x="457200" y="2052692"/>
            <a:ext cx="4040188" cy="2120790"/>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421293"/>
            <a:ext cx="4041775" cy="481012"/>
          </a:xfrm>
        </p:spPr>
        <p:txBody>
          <a:bodyPr>
            <a:normAutofit fontScale="62500" lnSpcReduction="20000"/>
          </a:bodyPr>
          <a:lstStyle/>
          <a:p>
            <a:r>
              <a:rPr lang="es-PR" dirty="0"/>
              <a:t>El 88% de los encuestados está completamente de acuerdo o de acuerdo con la aseveración.</a:t>
            </a:r>
          </a:p>
        </p:txBody>
      </p:sp>
      <p:pic>
        <p:nvPicPr>
          <p:cNvPr id="9" name="Content Placeholder 8">
            <a:extLst>
              <a:ext uri="{FF2B5EF4-FFF2-40B4-BE49-F238E27FC236}">
                <a16:creationId xmlns:a16="http://schemas.microsoft.com/office/drawing/2014/main" id="{ADFB22C5-64A9-475D-8031-BEA41458E703}"/>
              </a:ext>
            </a:extLst>
          </p:cNvPr>
          <p:cNvPicPr>
            <a:picLocks noGrp="1" noChangeAspect="1"/>
          </p:cNvPicPr>
          <p:nvPr>
            <p:ph sz="quarter" idx="4"/>
          </p:nvPr>
        </p:nvPicPr>
        <p:blipFill>
          <a:blip r:embed="rId3"/>
          <a:stretch>
            <a:fillRect/>
          </a:stretch>
        </p:blipFill>
        <p:spPr>
          <a:xfrm>
            <a:off x="4645025" y="2003138"/>
            <a:ext cx="4041775" cy="2219899"/>
          </a:xfrm>
          <a:prstGeom prst="rect">
            <a:avLst/>
          </a:prstGeom>
        </p:spPr>
      </p:pic>
      <p:pic>
        <p:nvPicPr>
          <p:cNvPr id="2" name="Picture 1">
            <a:extLst>
              <a:ext uri="{FF2B5EF4-FFF2-40B4-BE49-F238E27FC236}">
                <a16:creationId xmlns:a16="http://schemas.microsoft.com/office/drawing/2014/main" id="{A59AAE4B-0763-43CD-66FD-FD73BC268E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316513E7-5364-0274-9C20-F6E1D7F9A667}"/>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134934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475679"/>
            <a:ext cx="4040188" cy="481012"/>
          </a:xfrm>
        </p:spPr>
        <p:txBody>
          <a:bodyPr>
            <a:normAutofit fontScale="62500" lnSpcReduction="20000"/>
          </a:bodyPr>
          <a:lstStyle/>
          <a:p>
            <a:r>
              <a:rPr lang="es-PR" dirty="0"/>
              <a:t>El 94% de los encuestados está completamente de acuerdo o de acuerdo con la aseveración.</a:t>
            </a:r>
          </a:p>
        </p:txBody>
      </p:sp>
      <p:pic>
        <p:nvPicPr>
          <p:cNvPr id="6" name="Content Placeholder 5">
            <a:extLst>
              <a:ext uri="{FF2B5EF4-FFF2-40B4-BE49-F238E27FC236}">
                <a16:creationId xmlns:a16="http://schemas.microsoft.com/office/drawing/2014/main" id="{D570B551-31B5-4754-AF40-2AA8538F5432}"/>
              </a:ext>
            </a:extLst>
          </p:cNvPr>
          <p:cNvPicPr>
            <a:picLocks noGrp="1" noChangeAspect="1"/>
          </p:cNvPicPr>
          <p:nvPr>
            <p:ph sz="half" idx="2"/>
          </p:nvPr>
        </p:nvPicPr>
        <p:blipFill>
          <a:blip r:embed="rId2"/>
          <a:stretch>
            <a:fillRect/>
          </a:stretch>
        </p:blipFill>
        <p:spPr>
          <a:xfrm>
            <a:off x="457200" y="2077631"/>
            <a:ext cx="4040188" cy="2070913"/>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495373"/>
            <a:ext cx="4041775" cy="481012"/>
          </a:xfrm>
        </p:spPr>
        <p:txBody>
          <a:bodyPr>
            <a:normAutofit fontScale="62500" lnSpcReduction="20000"/>
          </a:bodyPr>
          <a:lstStyle/>
          <a:p>
            <a:r>
              <a:rPr lang="es-PR" dirty="0"/>
              <a:t>El 89% de los encuestados está completamente de acuerdo o de acuerdo con la aseveración.</a:t>
            </a:r>
          </a:p>
        </p:txBody>
      </p:sp>
      <p:pic>
        <p:nvPicPr>
          <p:cNvPr id="8" name="Content Placeholder 7">
            <a:extLst>
              <a:ext uri="{FF2B5EF4-FFF2-40B4-BE49-F238E27FC236}">
                <a16:creationId xmlns:a16="http://schemas.microsoft.com/office/drawing/2014/main" id="{79120EA2-1433-4168-83F1-444A13F9CE37}"/>
              </a:ext>
            </a:extLst>
          </p:cNvPr>
          <p:cNvPicPr>
            <a:picLocks noGrp="1" noChangeAspect="1"/>
          </p:cNvPicPr>
          <p:nvPr>
            <p:ph sz="quarter" idx="4"/>
          </p:nvPr>
        </p:nvPicPr>
        <p:blipFill>
          <a:blip r:embed="rId3"/>
          <a:stretch>
            <a:fillRect/>
          </a:stretch>
        </p:blipFill>
        <p:spPr>
          <a:xfrm>
            <a:off x="4645025" y="2096368"/>
            <a:ext cx="4041775" cy="2033439"/>
          </a:xfrm>
          <a:prstGeom prst="rect">
            <a:avLst/>
          </a:prstGeom>
        </p:spPr>
      </p:pic>
      <p:pic>
        <p:nvPicPr>
          <p:cNvPr id="2" name="Picture 1">
            <a:extLst>
              <a:ext uri="{FF2B5EF4-FFF2-40B4-BE49-F238E27FC236}">
                <a16:creationId xmlns:a16="http://schemas.microsoft.com/office/drawing/2014/main" id="{C19EB375-7BE3-69CC-4689-FB3B0A08FF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3E6B1F47-0A90-F76E-6D54-563CD7F4A611}"/>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26947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20005" y="1501315"/>
            <a:ext cx="4040188" cy="481012"/>
          </a:xfrm>
        </p:spPr>
        <p:txBody>
          <a:bodyPr>
            <a:normAutofit fontScale="62500" lnSpcReduction="20000"/>
          </a:bodyPr>
          <a:lstStyle/>
          <a:p>
            <a:r>
              <a:rPr lang="es-PR" dirty="0"/>
              <a:t>El 91% de los encuestados está completamente de acuerdo o de acuerdo con la aseveración.</a:t>
            </a:r>
          </a:p>
        </p:txBody>
      </p:sp>
      <p:pic>
        <p:nvPicPr>
          <p:cNvPr id="7" name="Content Placeholder 6">
            <a:extLst>
              <a:ext uri="{FF2B5EF4-FFF2-40B4-BE49-F238E27FC236}">
                <a16:creationId xmlns:a16="http://schemas.microsoft.com/office/drawing/2014/main" id="{B3419566-3471-4F84-A6C8-B03AC02D888A}"/>
              </a:ext>
            </a:extLst>
          </p:cNvPr>
          <p:cNvPicPr>
            <a:picLocks noGrp="1" noChangeAspect="1"/>
          </p:cNvPicPr>
          <p:nvPr>
            <p:ph sz="half" idx="2"/>
          </p:nvPr>
        </p:nvPicPr>
        <p:blipFill>
          <a:blip r:embed="rId2"/>
          <a:stretch>
            <a:fillRect/>
          </a:stretch>
        </p:blipFill>
        <p:spPr>
          <a:xfrm>
            <a:off x="457200" y="2087040"/>
            <a:ext cx="4040188" cy="2052095"/>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82220" y="1498571"/>
            <a:ext cx="4041775" cy="481012"/>
          </a:xfrm>
        </p:spPr>
        <p:txBody>
          <a:bodyPr>
            <a:normAutofit fontScale="62500" lnSpcReduction="20000"/>
          </a:bodyPr>
          <a:lstStyle/>
          <a:p>
            <a:r>
              <a:rPr lang="es-PR" dirty="0"/>
              <a:t>El 86% de los encuestados está completamente de acuerdo o de acuerdo con la aseveración.</a:t>
            </a:r>
          </a:p>
        </p:txBody>
      </p:sp>
      <p:pic>
        <p:nvPicPr>
          <p:cNvPr id="9" name="Content Placeholder 8">
            <a:extLst>
              <a:ext uri="{FF2B5EF4-FFF2-40B4-BE49-F238E27FC236}">
                <a16:creationId xmlns:a16="http://schemas.microsoft.com/office/drawing/2014/main" id="{654980B7-044A-494B-9646-CD06C4B68FB2}"/>
              </a:ext>
            </a:extLst>
          </p:cNvPr>
          <p:cNvPicPr>
            <a:picLocks noGrp="1" noChangeAspect="1"/>
          </p:cNvPicPr>
          <p:nvPr>
            <p:ph sz="quarter" idx="4"/>
          </p:nvPr>
        </p:nvPicPr>
        <p:blipFill>
          <a:blip r:embed="rId3"/>
          <a:stretch>
            <a:fillRect/>
          </a:stretch>
        </p:blipFill>
        <p:spPr>
          <a:xfrm>
            <a:off x="4645025" y="2106677"/>
            <a:ext cx="4041775" cy="2012820"/>
          </a:xfrm>
          <a:prstGeom prst="rect">
            <a:avLst/>
          </a:prstGeom>
        </p:spPr>
      </p:pic>
      <p:pic>
        <p:nvPicPr>
          <p:cNvPr id="2" name="Picture 1">
            <a:extLst>
              <a:ext uri="{FF2B5EF4-FFF2-40B4-BE49-F238E27FC236}">
                <a16:creationId xmlns:a16="http://schemas.microsoft.com/office/drawing/2014/main" id="{A808F426-0AE0-8E5A-751A-DCFCC0235A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124C3FDB-23B5-F75A-262C-8560B887A65F}"/>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1423929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552590"/>
            <a:ext cx="4040188" cy="481012"/>
          </a:xfrm>
        </p:spPr>
        <p:txBody>
          <a:bodyPr>
            <a:normAutofit fontScale="62500" lnSpcReduction="20000"/>
          </a:bodyPr>
          <a:lstStyle/>
          <a:p>
            <a:r>
              <a:rPr lang="es-PR" dirty="0"/>
              <a:t>El 88% de los encuestados está completamente de acuerdo o de acuerdo con la aseveración.</a:t>
            </a:r>
          </a:p>
        </p:txBody>
      </p:sp>
      <p:pic>
        <p:nvPicPr>
          <p:cNvPr id="6" name="Content Placeholder 5">
            <a:extLst>
              <a:ext uri="{FF2B5EF4-FFF2-40B4-BE49-F238E27FC236}">
                <a16:creationId xmlns:a16="http://schemas.microsoft.com/office/drawing/2014/main" id="{66920558-1DC6-4536-B98B-27A07E310D96}"/>
              </a:ext>
            </a:extLst>
          </p:cNvPr>
          <p:cNvPicPr>
            <a:picLocks noGrp="1" noChangeAspect="1"/>
          </p:cNvPicPr>
          <p:nvPr>
            <p:ph sz="half" idx="2"/>
          </p:nvPr>
        </p:nvPicPr>
        <p:blipFill>
          <a:blip r:embed="rId2"/>
          <a:stretch>
            <a:fillRect/>
          </a:stretch>
        </p:blipFill>
        <p:spPr>
          <a:xfrm>
            <a:off x="457200" y="2142573"/>
            <a:ext cx="4040188" cy="1941029"/>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552590"/>
            <a:ext cx="4041775" cy="481012"/>
          </a:xfrm>
        </p:spPr>
        <p:txBody>
          <a:bodyPr>
            <a:normAutofit fontScale="62500" lnSpcReduction="20000"/>
          </a:bodyPr>
          <a:lstStyle/>
          <a:p>
            <a:r>
              <a:rPr lang="es-PR" dirty="0"/>
              <a:t>El 94% de los encuestados está completamente de acuerdo o de acuerdo con la aseveración.</a:t>
            </a:r>
          </a:p>
        </p:txBody>
      </p:sp>
      <p:pic>
        <p:nvPicPr>
          <p:cNvPr id="8" name="Content Placeholder 7">
            <a:extLst>
              <a:ext uri="{FF2B5EF4-FFF2-40B4-BE49-F238E27FC236}">
                <a16:creationId xmlns:a16="http://schemas.microsoft.com/office/drawing/2014/main" id="{651C6464-96E7-4F35-9065-FB4F538669BA}"/>
              </a:ext>
            </a:extLst>
          </p:cNvPr>
          <p:cNvPicPr>
            <a:picLocks noGrp="1" noChangeAspect="1"/>
          </p:cNvPicPr>
          <p:nvPr>
            <p:ph sz="quarter" idx="4"/>
          </p:nvPr>
        </p:nvPicPr>
        <p:blipFill>
          <a:blip r:embed="rId3"/>
          <a:stretch>
            <a:fillRect/>
          </a:stretch>
        </p:blipFill>
        <p:spPr>
          <a:xfrm>
            <a:off x="4645025" y="2118588"/>
            <a:ext cx="4041775" cy="1988999"/>
          </a:xfrm>
          <a:prstGeom prst="rect">
            <a:avLst/>
          </a:prstGeom>
        </p:spPr>
      </p:pic>
      <p:pic>
        <p:nvPicPr>
          <p:cNvPr id="2" name="Picture 1">
            <a:extLst>
              <a:ext uri="{FF2B5EF4-FFF2-40B4-BE49-F238E27FC236}">
                <a16:creationId xmlns:a16="http://schemas.microsoft.com/office/drawing/2014/main" id="{E6EF4B91-82D7-7A64-10B6-CC193F156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7AEAB1EC-8E9D-0A48-E3D3-D0115184A552}"/>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24204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457200" y="1535499"/>
            <a:ext cx="4040188" cy="481012"/>
          </a:xfrm>
        </p:spPr>
        <p:txBody>
          <a:bodyPr>
            <a:normAutofit fontScale="62500" lnSpcReduction="20000"/>
          </a:bodyPr>
          <a:lstStyle/>
          <a:p>
            <a:r>
              <a:rPr lang="es-PR" dirty="0"/>
              <a:t>El 91% de los encuestados está completamente de acuerdo o de acuerdo con la aseveración.</a:t>
            </a:r>
          </a:p>
        </p:txBody>
      </p:sp>
      <p:pic>
        <p:nvPicPr>
          <p:cNvPr id="7" name="Content Placeholder 6">
            <a:extLst>
              <a:ext uri="{FF2B5EF4-FFF2-40B4-BE49-F238E27FC236}">
                <a16:creationId xmlns:a16="http://schemas.microsoft.com/office/drawing/2014/main" id="{D6CC1009-BD18-4A6D-8434-458CE5C4B0C4}"/>
              </a:ext>
            </a:extLst>
          </p:cNvPr>
          <p:cNvPicPr>
            <a:picLocks noGrp="1" noChangeAspect="1"/>
          </p:cNvPicPr>
          <p:nvPr>
            <p:ph sz="half" idx="2"/>
          </p:nvPr>
        </p:nvPicPr>
        <p:blipFill>
          <a:blip r:embed="rId2"/>
          <a:stretch>
            <a:fillRect/>
          </a:stretch>
        </p:blipFill>
        <p:spPr>
          <a:xfrm>
            <a:off x="457200" y="2142190"/>
            <a:ext cx="4040188" cy="1941795"/>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45025" y="1549846"/>
            <a:ext cx="4041775" cy="481012"/>
          </a:xfrm>
        </p:spPr>
        <p:txBody>
          <a:bodyPr>
            <a:normAutofit fontScale="62500" lnSpcReduction="20000"/>
          </a:bodyPr>
          <a:lstStyle/>
          <a:p>
            <a:r>
              <a:rPr lang="es-PR" dirty="0"/>
              <a:t>El 91% de los encuestados está completamente de acuerdo o de acuerdo con la aseveración.</a:t>
            </a:r>
          </a:p>
        </p:txBody>
      </p:sp>
      <p:pic>
        <p:nvPicPr>
          <p:cNvPr id="9" name="Content Placeholder 8">
            <a:extLst>
              <a:ext uri="{FF2B5EF4-FFF2-40B4-BE49-F238E27FC236}">
                <a16:creationId xmlns:a16="http://schemas.microsoft.com/office/drawing/2014/main" id="{3EAF7EE9-BE96-440C-93C3-B40AC6D6F4F4}"/>
              </a:ext>
            </a:extLst>
          </p:cNvPr>
          <p:cNvPicPr>
            <a:picLocks noGrp="1" noChangeAspect="1"/>
          </p:cNvPicPr>
          <p:nvPr>
            <p:ph sz="quarter" idx="4"/>
          </p:nvPr>
        </p:nvPicPr>
        <p:blipFill>
          <a:blip r:embed="rId3"/>
          <a:stretch>
            <a:fillRect/>
          </a:stretch>
        </p:blipFill>
        <p:spPr>
          <a:xfrm>
            <a:off x="4645025" y="2103628"/>
            <a:ext cx="4041775" cy="2018919"/>
          </a:xfrm>
          <a:prstGeom prst="rect">
            <a:avLst/>
          </a:prstGeom>
        </p:spPr>
      </p:pic>
      <p:pic>
        <p:nvPicPr>
          <p:cNvPr id="2" name="Picture 1">
            <a:extLst>
              <a:ext uri="{FF2B5EF4-FFF2-40B4-BE49-F238E27FC236}">
                <a16:creationId xmlns:a16="http://schemas.microsoft.com/office/drawing/2014/main" id="{2AE50F75-07A4-896B-DDFD-B6BBC585AF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600256C8-9ABB-D31B-311F-D6F662E2EAC8}"/>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408913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8A57BEF-4511-40F3-9220-B924D14FBCB1}"/>
              </a:ext>
            </a:extLst>
          </p:cNvPr>
          <p:cNvSpPr>
            <a:spLocks noGrp="1"/>
          </p:cNvSpPr>
          <p:nvPr>
            <p:ph type="body" idx="1"/>
          </p:nvPr>
        </p:nvSpPr>
        <p:spPr>
          <a:xfrm>
            <a:off x="302700" y="1467132"/>
            <a:ext cx="4040188" cy="481012"/>
          </a:xfrm>
        </p:spPr>
        <p:txBody>
          <a:bodyPr>
            <a:normAutofit fontScale="62500" lnSpcReduction="20000"/>
          </a:bodyPr>
          <a:lstStyle/>
          <a:p>
            <a:r>
              <a:rPr lang="es-PR" dirty="0"/>
              <a:t>El 88% de los encuestados está completamente de acuerdo o de acuerdo con la aseveración.</a:t>
            </a:r>
          </a:p>
        </p:txBody>
      </p:sp>
      <p:pic>
        <p:nvPicPr>
          <p:cNvPr id="6" name="Content Placeholder 5">
            <a:extLst>
              <a:ext uri="{FF2B5EF4-FFF2-40B4-BE49-F238E27FC236}">
                <a16:creationId xmlns:a16="http://schemas.microsoft.com/office/drawing/2014/main" id="{854A7B42-1C1D-4E02-B827-BE3CFC107F8C}"/>
              </a:ext>
            </a:extLst>
          </p:cNvPr>
          <p:cNvPicPr>
            <a:picLocks noGrp="1" noChangeAspect="1"/>
          </p:cNvPicPr>
          <p:nvPr>
            <p:ph sz="half" idx="2"/>
          </p:nvPr>
        </p:nvPicPr>
        <p:blipFill>
          <a:blip r:embed="rId2"/>
          <a:stretch>
            <a:fillRect/>
          </a:stretch>
        </p:blipFill>
        <p:spPr>
          <a:xfrm>
            <a:off x="148201" y="2017673"/>
            <a:ext cx="4349187" cy="2140144"/>
          </a:xfrm>
          <a:prstGeom prst="rect">
            <a:avLst/>
          </a:prstGeom>
        </p:spPr>
      </p:pic>
      <p:sp>
        <p:nvSpPr>
          <p:cNvPr id="29" name="Text Placeholder 28">
            <a:extLst>
              <a:ext uri="{FF2B5EF4-FFF2-40B4-BE49-F238E27FC236}">
                <a16:creationId xmlns:a16="http://schemas.microsoft.com/office/drawing/2014/main" id="{0FF489C3-B97D-4EF6-93F9-985E3C8E3C66}"/>
              </a:ext>
            </a:extLst>
          </p:cNvPr>
          <p:cNvSpPr>
            <a:spLocks noGrp="1"/>
          </p:cNvSpPr>
          <p:nvPr>
            <p:ph type="body" sz="quarter" idx="3"/>
          </p:nvPr>
        </p:nvSpPr>
        <p:spPr>
          <a:xfrm>
            <a:off x="4694045" y="1467132"/>
            <a:ext cx="4041775" cy="481012"/>
          </a:xfrm>
        </p:spPr>
        <p:txBody>
          <a:bodyPr>
            <a:normAutofit fontScale="62500" lnSpcReduction="20000"/>
          </a:bodyPr>
          <a:lstStyle/>
          <a:p>
            <a:r>
              <a:rPr lang="es-PR" dirty="0"/>
              <a:t>El 90% de los encuestados está completamente de acuerdo o de acuerdo con la aseveración.</a:t>
            </a:r>
          </a:p>
        </p:txBody>
      </p:sp>
      <p:pic>
        <p:nvPicPr>
          <p:cNvPr id="8" name="Content Placeholder 7">
            <a:extLst>
              <a:ext uri="{FF2B5EF4-FFF2-40B4-BE49-F238E27FC236}">
                <a16:creationId xmlns:a16="http://schemas.microsoft.com/office/drawing/2014/main" id="{1DBC46D3-F72C-4B2E-B2B4-49161D15A34C}"/>
              </a:ext>
            </a:extLst>
          </p:cNvPr>
          <p:cNvPicPr>
            <a:picLocks noGrp="1" noChangeAspect="1"/>
          </p:cNvPicPr>
          <p:nvPr>
            <p:ph sz="quarter" idx="4"/>
          </p:nvPr>
        </p:nvPicPr>
        <p:blipFill>
          <a:blip r:embed="rId3"/>
          <a:stretch>
            <a:fillRect/>
          </a:stretch>
        </p:blipFill>
        <p:spPr>
          <a:xfrm>
            <a:off x="4645025" y="2017673"/>
            <a:ext cx="4139816" cy="2140144"/>
          </a:xfrm>
          <a:prstGeom prst="rect">
            <a:avLst/>
          </a:prstGeom>
        </p:spPr>
      </p:pic>
      <p:pic>
        <p:nvPicPr>
          <p:cNvPr id="2" name="Picture 1">
            <a:extLst>
              <a:ext uri="{FF2B5EF4-FFF2-40B4-BE49-F238E27FC236}">
                <a16:creationId xmlns:a16="http://schemas.microsoft.com/office/drawing/2014/main" id="{BFC823A1-0D0C-8AA5-B1D2-46A4AE5C3F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5">
            <a:extLst>
              <a:ext uri="{FF2B5EF4-FFF2-40B4-BE49-F238E27FC236}">
                <a16:creationId xmlns:a16="http://schemas.microsoft.com/office/drawing/2014/main" id="{A9B502C1-C134-CEA6-519B-793CC6DF2C8E}"/>
              </a:ext>
            </a:extLst>
          </p:cNvPr>
          <p:cNvSpPr>
            <a:spLocks noGrp="1"/>
          </p:cNvSpPr>
          <p:nvPr>
            <p:ph type="title"/>
          </p:nvPr>
        </p:nvSpPr>
        <p:spPr>
          <a:xfrm>
            <a:off x="235173" y="327028"/>
            <a:ext cx="8524430" cy="857250"/>
          </a:xfrm>
        </p:spPr>
        <p:txBody>
          <a:bodyPr>
            <a:noAutofit/>
          </a:bodyPr>
          <a:lstStyle/>
          <a:p>
            <a:r>
              <a:rPr lang="es-PR" sz="2400" b="1" dirty="0">
                <a:latin typeface="Times New Roman" panose="02020603050405020304" pitchFamily="18" charset="0"/>
                <a:cs typeface="Times New Roman" panose="02020603050405020304" pitchFamily="18" charset="0"/>
              </a:rPr>
              <a:t>Percepción de la educación sexual de la facultad de tiempo completo en el Programa de Enfermería</a:t>
            </a:r>
            <a:endParaRPr lang="es-PR" sz="3200" b="1" dirty="0"/>
          </a:p>
        </p:txBody>
      </p:sp>
    </p:spTree>
    <p:extLst>
      <p:ext uri="{BB962C8B-B14F-4D97-AF65-F5344CB8AC3E}">
        <p14:creationId xmlns:p14="http://schemas.microsoft.com/office/powerpoint/2010/main" val="1608801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AAE2E-72D5-481E-BD22-53119FE00AE4}"/>
              </a:ext>
            </a:extLst>
          </p:cNvPr>
          <p:cNvSpPr>
            <a:spLocks noGrp="1"/>
          </p:cNvSpPr>
          <p:nvPr>
            <p:ph type="title"/>
          </p:nvPr>
        </p:nvSpPr>
        <p:spPr/>
        <p:txBody>
          <a:bodyPr>
            <a:noAutofit/>
          </a:bodyPr>
          <a:lstStyle/>
          <a:p>
            <a:r>
              <a:rPr lang="es-ES" sz="2000" dirty="0"/>
              <a:t>35. Según su opinión, ¿la educación sexual puede contribuir a la promoción del placer sexual saludable? Justifique su respuesta.</a:t>
            </a:r>
            <a:endParaRPr lang="es-PR" sz="2000" dirty="0"/>
          </a:p>
        </p:txBody>
      </p:sp>
      <p:sp>
        <p:nvSpPr>
          <p:cNvPr id="8" name="Content Placeholder 7">
            <a:extLst>
              <a:ext uri="{FF2B5EF4-FFF2-40B4-BE49-F238E27FC236}">
                <a16:creationId xmlns:a16="http://schemas.microsoft.com/office/drawing/2014/main" id="{E0B09B42-44D7-45A1-A9F9-A95E876CFF22}"/>
              </a:ext>
            </a:extLst>
          </p:cNvPr>
          <p:cNvSpPr>
            <a:spLocks noGrp="1"/>
          </p:cNvSpPr>
          <p:nvPr>
            <p:ph idx="1"/>
          </p:nvPr>
        </p:nvSpPr>
        <p:spPr>
          <a:xfrm>
            <a:off x="457200" y="1598064"/>
            <a:ext cx="8229600" cy="3394075"/>
          </a:xfrm>
        </p:spPr>
        <p:txBody>
          <a:bodyPr/>
          <a:lstStyle/>
          <a:p>
            <a:pPr algn="just"/>
            <a:r>
              <a:rPr lang="es-PR" sz="1800" dirty="0">
                <a:effectLst/>
                <a:latin typeface="Calibri" panose="020F0502020204030204" pitchFamily="34" charset="0"/>
                <a:ea typeface="Calibri" panose="020F0502020204030204" pitchFamily="34" charset="0"/>
                <a:cs typeface="Calibri" panose="020F0502020204030204" pitchFamily="34" charset="0"/>
              </a:rPr>
              <a:t>Claro que sí, a mayor conocimiento sobre la sexualidad, los mitos que entendíamos como ciertos van desapareciendo y a su vez esto permite disfrutar del pacer sexual de forma saludable, sin estigmas, culpas o de forma dañina al ser humano.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PR" sz="1800" dirty="0">
                <a:effectLst/>
                <a:latin typeface="Calibri" panose="020F0502020204030204" pitchFamily="34" charset="0"/>
                <a:ea typeface="Calibri" panose="020F0502020204030204" pitchFamily="34" charset="0"/>
                <a:cs typeface="Calibri" panose="020F0502020204030204" pitchFamily="34" charset="0"/>
              </a:rPr>
              <a:t>Si, ya que se conocieran todas barreras y tabúes que este tema representa. Actualmente las personas de los 80 aproximadamente sienten en su mayoría miedo, vergüenza al expresar sus deseos íntimos. Existe todavía mucho desconocimiento que tanto a los jóvenes como personas mayores les gustaría educarse.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PR" sz="1800" dirty="0">
                <a:solidFill>
                  <a:srgbClr val="910A59"/>
                </a:solidFill>
                <a:effectLst/>
                <a:latin typeface="Calibri" panose="020F0502020204030204" pitchFamily="34" charset="0"/>
                <a:ea typeface="Calibri" panose="020F0502020204030204" pitchFamily="34" charset="0"/>
                <a:cs typeface="Calibri" panose="020F0502020204030204" pitchFamily="34" charset="0"/>
              </a:rPr>
              <a:t>No me parece un tema propio de la enfermería.</a:t>
            </a:r>
            <a:endParaRPr lang="en-US" sz="1800" dirty="0">
              <a:solidFill>
                <a:srgbClr val="910A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PR" dirty="0"/>
          </a:p>
        </p:txBody>
      </p:sp>
      <p:sp>
        <p:nvSpPr>
          <p:cNvPr id="3" name="Rectangle 2">
            <a:extLst>
              <a:ext uri="{FF2B5EF4-FFF2-40B4-BE49-F238E27FC236}">
                <a16:creationId xmlns:a16="http://schemas.microsoft.com/office/drawing/2014/main" id="{3C59F3A3-F756-95C4-6A38-E17AFBA29703}"/>
              </a:ext>
            </a:extLst>
          </p:cNvPr>
          <p:cNvSpPr/>
          <p:nvPr/>
        </p:nvSpPr>
        <p:spPr>
          <a:xfrm>
            <a:off x="3537959" y="992887"/>
            <a:ext cx="1948441" cy="62410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25 </a:t>
            </a:r>
            <a:r>
              <a:rPr lang="en-US" dirty="0" err="1"/>
              <a:t>comentarios</a:t>
            </a:r>
            <a:endParaRPr lang="en-US" dirty="0"/>
          </a:p>
        </p:txBody>
      </p:sp>
    </p:spTree>
    <p:extLst>
      <p:ext uri="{BB962C8B-B14F-4D97-AF65-F5344CB8AC3E}">
        <p14:creationId xmlns:p14="http://schemas.microsoft.com/office/powerpoint/2010/main" val="171313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C2F-D5A7-4D8E-9BD8-C53E43FD24F3}"/>
              </a:ext>
            </a:extLst>
          </p:cNvPr>
          <p:cNvSpPr>
            <a:spLocks noGrp="1"/>
          </p:cNvSpPr>
          <p:nvPr>
            <p:ph type="title"/>
          </p:nvPr>
        </p:nvSpPr>
        <p:spPr>
          <a:xfrm>
            <a:off x="290557" y="391005"/>
            <a:ext cx="7543800" cy="1207294"/>
          </a:xfrm>
        </p:spPr>
        <p:txBody>
          <a:bodyPr/>
          <a:lstStyle/>
          <a:p>
            <a:r>
              <a:rPr lang="es-PR" dirty="0">
                <a:latin typeface="Aparajita" panose="02020603050405020304" pitchFamily="18" charset="0"/>
                <a:cs typeface="Aparajita" panose="02020603050405020304" pitchFamily="18" charset="0"/>
              </a:rPr>
              <a:t>objetivos</a:t>
            </a:r>
          </a:p>
        </p:txBody>
      </p:sp>
      <p:sp>
        <p:nvSpPr>
          <p:cNvPr id="3" name="Content Placeholder 2">
            <a:extLst>
              <a:ext uri="{FF2B5EF4-FFF2-40B4-BE49-F238E27FC236}">
                <a16:creationId xmlns:a16="http://schemas.microsoft.com/office/drawing/2014/main" id="{4D5428F0-8A15-4E6E-8E3C-E197CE3792DF}"/>
              </a:ext>
            </a:extLst>
          </p:cNvPr>
          <p:cNvSpPr>
            <a:spLocks noGrp="1"/>
          </p:cNvSpPr>
          <p:nvPr>
            <p:ph idx="1"/>
          </p:nvPr>
        </p:nvSpPr>
        <p:spPr>
          <a:xfrm>
            <a:off x="226423" y="1598299"/>
            <a:ext cx="8627020" cy="2660192"/>
          </a:xfrm>
        </p:spPr>
        <p:txBody>
          <a:bodyPr/>
          <a:lstStyle/>
          <a:p>
            <a:pPr algn="just">
              <a:lnSpc>
                <a:spcPct val="150000"/>
              </a:lnSpc>
              <a:buFont typeface="Wingdings" panose="05000000000000000000" pitchFamily="2" charset="2"/>
              <a:buChar char="Ø"/>
            </a:pPr>
            <a:r>
              <a:rPr lang="es-ES" sz="2400" dirty="0">
                <a:latin typeface="Aparajita" panose="02020603050405020304" pitchFamily="18" charset="0"/>
                <a:cs typeface="Aparajita" panose="02020603050405020304" pitchFamily="18" charset="0"/>
              </a:rPr>
              <a:t>Identificar características educativas de la facultad de Enfermería en EDP University of Puerto Rico. </a:t>
            </a:r>
          </a:p>
          <a:p>
            <a:pPr algn="just">
              <a:lnSpc>
                <a:spcPct val="150000"/>
              </a:lnSpc>
              <a:buFont typeface="Wingdings" panose="05000000000000000000" pitchFamily="2" charset="2"/>
              <a:buChar char="Ø"/>
            </a:pPr>
            <a:r>
              <a:rPr lang="es-ES" sz="2400" dirty="0">
                <a:latin typeface="Aparajita" panose="02020603050405020304" pitchFamily="18" charset="0"/>
                <a:cs typeface="Aparajita" panose="02020603050405020304" pitchFamily="18" charset="0"/>
              </a:rPr>
              <a:t>Evaluar los hallazgos sobre la investigación presentada.</a:t>
            </a:r>
          </a:p>
          <a:p>
            <a:pPr algn="just">
              <a:lnSpc>
                <a:spcPct val="150000"/>
              </a:lnSpc>
              <a:buFont typeface="Wingdings" panose="05000000000000000000" pitchFamily="2" charset="2"/>
              <a:buChar char="Ø"/>
            </a:pPr>
            <a:r>
              <a:rPr lang="es-ES" sz="2400" dirty="0">
                <a:latin typeface="Aparajita" panose="02020603050405020304" pitchFamily="18" charset="0"/>
                <a:cs typeface="Aparajita" panose="02020603050405020304" pitchFamily="18" charset="0"/>
              </a:rPr>
              <a:t>Divulgar las implicaciones de los hallazgos del estudio en la Escuela de Enfermería.</a:t>
            </a:r>
            <a:endParaRPr lang="es-PR" sz="2400" dirty="0">
              <a:latin typeface="Aparajita" panose="02020603050405020304" pitchFamily="18" charset="0"/>
              <a:cs typeface="Aparajita" panose="02020603050405020304" pitchFamily="18" charset="0"/>
            </a:endParaRPr>
          </a:p>
        </p:txBody>
      </p:sp>
      <p:pic>
        <p:nvPicPr>
          <p:cNvPr id="4" name="Picture 3">
            <a:extLst>
              <a:ext uri="{FF2B5EF4-FFF2-40B4-BE49-F238E27FC236}">
                <a16:creationId xmlns:a16="http://schemas.microsoft.com/office/drawing/2014/main" id="{ED6B83C8-81AF-01E3-DCD3-16A41B5A4C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75442" y="4440710"/>
            <a:ext cx="1141678" cy="679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846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AAE2E-72D5-481E-BD22-53119FE00AE4}"/>
              </a:ext>
            </a:extLst>
          </p:cNvPr>
          <p:cNvSpPr>
            <a:spLocks noGrp="1"/>
          </p:cNvSpPr>
          <p:nvPr>
            <p:ph type="title"/>
          </p:nvPr>
        </p:nvSpPr>
        <p:spPr/>
        <p:txBody>
          <a:bodyPr>
            <a:noAutofit/>
          </a:bodyPr>
          <a:lstStyle/>
          <a:p>
            <a:r>
              <a:rPr lang="es-ES" sz="2000" dirty="0"/>
              <a:t>36. ¿En qué medida cree que la educación sexual puede influir en la mejora de la calidad de vida sexual de las personas? Justifique su respuesta.</a:t>
            </a:r>
            <a:endParaRPr lang="en-US" dirty="0"/>
          </a:p>
        </p:txBody>
      </p:sp>
      <p:sp>
        <p:nvSpPr>
          <p:cNvPr id="8" name="Content Placeholder 7">
            <a:extLst>
              <a:ext uri="{FF2B5EF4-FFF2-40B4-BE49-F238E27FC236}">
                <a16:creationId xmlns:a16="http://schemas.microsoft.com/office/drawing/2014/main" id="{E0B09B42-44D7-45A1-A9F9-A95E876CFF22}"/>
              </a:ext>
            </a:extLst>
          </p:cNvPr>
          <p:cNvSpPr>
            <a:spLocks noGrp="1"/>
          </p:cNvSpPr>
          <p:nvPr>
            <p:ph idx="1"/>
          </p:nvPr>
        </p:nvSpPr>
        <p:spPr>
          <a:xfrm>
            <a:off x="457200" y="1811176"/>
            <a:ext cx="8229600" cy="2854828"/>
          </a:xfrm>
        </p:spPr>
        <p:txBody>
          <a:bodyPr>
            <a:normAutofit fontScale="85000" lnSpcReduction="10000"/>
          </a:bodyPr>
          <a:lstStyle/>
          <a:p>
            <a:pPr marR="0" lvl="0">
              <a:lnSpc>
                <a:spcPct val="150000"/>
              </a:lnSpc>
              <a:spcBef>
                <a:spcPts val="0"/>
              </a:spcBef>
              <a:spcAft>
                <a:spcPts val="0"/>
              </a:spcAft>
              <a:buFont typeface="Arial" panose="020B0604020202020204" pitchFamily="34" charset="0"/>
              <a:buChar char="•"/>
            </a:pPr>
            <a:r>
              <a:rPr lang="es-PR" sz="1800" dirty="0">
                <a:effectLst/>
                <a:latin typeface="Calibri" panose="020F0502020204030204" pitchFamily="34" charset="0"/>
                <a:ea typeface="Calibri" panose="020F0502020204030204" pitchFamily="34" charset="0"/>
                <a:cs typeface="Calibri" panose="020F0502020204030204" pitchFamily="34" charset="0"/>
              </a:rPr>
              <a:t>Entre más educado, menos tabú.</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PR" sz="1800" dirty="0">
                <a:effectLst/>
                <a:latin typeface="Calibri" panose="020F0502020204030204" pitchFamily="34" charset="0"/>
                <a:ea typeface="Calibri" panose="020F0502020204030204" pitchFamily="34" charset="0"/>
              </a:rPr>
              <a:t> </a:t>
            </a:r>
          </a:p>
          <a:p>
            <a:pPr>
              <a:lnSpc>
                <a:spcPct val="150000"/>
              </a:lnSpc>
              <a:spcBef>
                <a:spcPts val="0"/>
              </a:spcBef>
            </a:pPr>
            <a:r>
              <a:rPr lang="es-PR" sz="1800" dirty="0">
                <a:effectLst/>
                <a:latin typeface="Calibri" panose="020F0502020204030204" pitchFamily="34" charset="0"/>
                <a:ea typeface="Calibri" panose="020F0502020204030204" pitchFamily="34" charset="0"/>
                <a:cs typeface="Calibri" panose="020F0502020204030204" pitchFamily="34" charset="0"/>
              </a:rPr>
              <a:t>En la medida que adquiere más información y conocimientos, siempre se repasan y conoces nuevos conceptos. Por ejemplo, un paciente que sufre un infarto agudo al miocardio pasa meses de recuperación por el daño al músculo cardiaco, disminuyendo su actividad física en todos los aspectos, incluida el área de la sexualidad y los profesionales de la salud abarcamos de forma casi nula ese tema con el paciente, llevando a problemas psicológicos, emocionales, de pareja, entre otros. Así también pasa con cualquier otra condición de salud.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PR" dirty="0"/>
          </a:p>
        </p:txBody>
      </p:sp>
      <p:sp>
        <p:nvSpPr>
          <p:cNvPr id="3" name="Rectangle 2">
            <a:extLst>
              <a:ext uri="{FF2B5EF4-FFF2-40B4-BE49-F238E27FC236}">
                <a16:creationId xmlns:a16="http://schemas.microsoft.com/office/drawing/2014/main" id="{E7C35327-8997-48C6-9001-773A262C2AB2}"/>
              </a:ext>
            </a:extLst>
          </p:cNvPr>
          <p:cNvSpPr/>
          <p:nvPr/>
        </p:nvSpPr>
        <p:spPr>
          <a:xfrm>
            <a:off x="3204673" y="1063625"/>
            <a:ext cx="1948441" cy="62410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28 </a:t>
            </a:r>
            <a:r>
              <a:rPr lang="en-US" dirty="0" err="1"/>
              <a:t>comentarios</a:t>
            </a:r>
            <a:endParaRPr lang="en-US" dirty="0"/>
          </a:p>
        </p:txBody>
      </p:sp>
    </p:spTree>
    <p:extLst>
      <p:ext uri="{BB962C8B-B14F-4D97-AF65-F5344CB8AC3E}">
        <p14:creationId xmlns:p14="http://schemas.microsoft.com/office/powerpoint/2010/main" val="12516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AAAE2E-72D5-481E-BD22-53119FE00AE4}"/>
              </a:ext>
            </a:extLst>
          </p:cNvPr>
          <p:cNvSpPr>
            <a:spLocks noGrp="1"/>
          </p:cNvSpPr>
          <p:nvPr>
            <p:ph type="ctrTitle"/>
          </p:nvPr>
        </p:nvSpPr>
        <p:spPr>
          <a:xfrm>
            <a:off x="685800" y="773665"/>
            <a:ext cx="7772400" cy="1101725"/>
          </a:xfrm>
        </p:spPr>
        <p:txBody>
          <a:bodyPr anchor="ctr">
            <a:normAutofit/>
          </a:bodyPr>
          <a:lstStyle/>
          <a:p>
            <a:pPr>
              <a:lnSpc>
                <a:spcPct val="90000"/>
              </a:lnSpc>
            </a:pPr>
            <a:r>
              <a:rPr lang="es-ES" sz="2400"/>
              <a:t>37. ¿En qué medida cree que la educación sexual puede influir en la construcción de relaciones interpersonales saludables? Justifique su respuesta.</a:t>
            </a:r>
            <a:endParaRPr lang="es-PR" sz="2400"/>
          </a:p>
        </p:txBody>
      </p:sp>
      <p:sp>
        <p:nvSpPr>
          <p:cNvPr id="13" name="Subtitle 2">
            <a:extLst>
              <a:ext uri="{FF2B5EF4-FFF2-40B4-BE49-F238E27FC236}">
                <a16:creationId xmlns:a16="http://schemas.microsoft.com/office/drawing/2014/main" id="{4AF9A590-1825-9791-E175-D4B51C205BC4}"/>
              </a:ext>
            </a:extLst>
          </p:cNvPr>
          <p:cNvSpPr>
            <a:spLocks noGrp="1"/>
          </p:cNvSpPr>
          <p:nvPr>
            <p:ph type="subTitle" idx="1"/>
          </p:nvPr>
        </p:nvSpPr>
        <p:spPr>
          <a:xfrm>
            <a:off x="1132317" y="2701005"/>
            <a:ext cx="7054554" cy="1734262"/>
          </a:xfrm>
        </p:spPr>
        <p:txBody>
          <a:bodyPr/>
          <a:lstStyle/>
          <a:p>
            <a:pPr marL="285750" indent="-285750" algn="just">
              <a:buFont typeface="Arial" panose="020B0604020202020204" pitchFamily="34" charset="0"/>
              <a:buChar char="•"/>
            </a:pPr>
            <a:r>
              <a:rPr lang="es-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Cuando existe libertad de expresión con respeto y conocimiento, podemos compartir ideas y educar sin ser sancionados, marginados o marcados como enfermos sexuales, depravados o muchos más términos que las personas se inventan</a:t>
            </a:r>
            <a:r>
              <a:rPr lang="es-PR"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Rectangle 1">
            <a:extLst>
              <a:ext uri="{FF2B5EF4-FFF2-40B4-BE49-F238E27FC236}">
                <a16:creationId xmlns:a16="http://schemas.microsoft.com/office/drawing/2014/main" id="{7474DD22-658D-BF47-8255-40934CEEF1D9}"/>
              </a:ext>
            </a:extLst>
          </p:cNvPr>
          <p:cNvSpPr/>
          <p:nvPr/>
        </p:nvSpPr>
        <p:spPr>
          <a:xfrm>
            <a:off x="3537959" y="1894056"/>
            <a:ext cx="1948441" cy="62410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32 </a:t>
            </a:r>
            <a:r>
              <a:rPr lang="en-US" dirty="0" err="1"/>
              <a:t>comentarios</a:t>
            </a:r>
            <a:endParaRPr lang="en-US" dirty="0"/>
          </a:p>
        </p:txBody>
      </p:sp>
    </p:spTree>
    <p:extLst>
      <p:ext uri="{BB962C8B-B14F-4D97-AF65-F5344CB8AC3E}">
        <p14:creationId xmlns:p14="http://schemas.microsoft.com/office/powerpoint/2010/main" val="3644480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D6C2F-D5A7-4D8E-9BD8-C53E43FD24F3}"/>
              </a:ext>
            </a:extLst>
          </p:cNvPr>
          <p:cNvSpPr>
            <a:spLocks noGrp="1"/>
          </p:cNvSpPr>
          <p:nvPr>
            <p:ph type="title"/>
          </p:nvPr>
        </p:nvSpPr>
        <p:spPr>
          <a:xfrm>
            <a:off x="3552130" y="23492"/>
            <a:ext cx="5047708" cy="1207008"/>
          </a:xfrm>
          <a:ln>
            <a:noFill/>
          </a:ln>
        </p:spPr>
        <p:txBody>
          <a:bodyPr>
            <a:normAutofit/>
          </a:bodyPr>
          <a:lstStyle/>
          <a:p>
            <a:r>
              <a:rPr lang="es-PR" sz="3600" dirty="0">
                <a:latin typeface="Aparajita" panose="02020603050405020304" pitchFamily="18" charset="0"/>
                <a:cs typeface="Aparajita" panose="02020603050405020304" pitchFamily="18" charset="0"/>
              </a:rPr>
              <a:t>Conclusión</a:t>
            </a:r>
          </a:p>
        </p:txBody>
      </p:sp>
      <p:pic>
        <p:nvPicPr>
          <p:cNvPr id="3074" name="Picture 2" descr="El liderazgo en las enfermeras, ¿es importante? - Blog de Salud y Deporte">
            <a:extLst>
              <a:ext uri="{FF2B5EF4-FFF2-40B4-BE49-F238E27FC236}">
                <a16:creationId xmlns:a16="http://schemas.microsoft.com/office/drawing/2014/main" id="{C4E5A796-22DF-CA1F-C821-5D9D0160A3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92" r="42434" b="-1"/>
          <a:stretch/>
        </p:blipFill>
        <p:spPr bwMode="auto">
          <a:xfrm>
            <a:off x="2508" y="10"/>
            <a:ext cx="3485044" cy="51434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5428F0-8A15-4E6E-8E3C-E197CE3792DF}"/>
              </a:ext>
            </a:extLst>
          </p:cNvPr>
          <p:cNvSpPr>
            <a:spLocks noGrp="1"/>
          </p:cNvSpPr>
          <p:nvPr>
            <p:ph idx="1"/>
          </p:nvPr>
        </p:nvSpPr>
        <p:spPr>
          <a:xfrm>
            <a:off x="3552130" y="779403"/>
            <a:ext cx="5589362" cy="3728320"/>
          </a:xfrm>
        </p:spPr>
        <p:txBody>
          <a:bodyPr>
            <a:normAutofit fontScale="85000" lnSpcReduction="20000"/>
          </a:bodyPr>
          <a:lstStyle/>
          <a:p>
            <a:pPr marL="0" indent="0">
              <a:buNone/>
            </a:pPr>
            <a:r>
              <a:rPr lang="es-ES" sz="2400" dirty="0">
                <a:latin typeface="Aparajita" panose="02020603050405020304" pitchFamily="18" charset="0"/>
                <a:cs typeface="Aparajita" panose="02020603050405020304" pitchFamily="18" charset="0"/>
              </a:rPr>
              <a:t>Confirmamos en los resultados (sutiles) sobre la percepción de la sexualidad en la facultad de enfermería a tiempo completo en EDP </a:t>
            </a:r>
            <a:r>
              <a:rPr lang="es-ES" sz="2400" dirty="0" err="1">
                <a:latin typeface="Aparajita" panose="02020603050405020304" pitchFamily="18" charset="0"/>
                <a:cs typeface="Aparajita" panose="02020603050405020304" pitchFamily="18" charset="0"/>
              </a:rPr>
              <a:t>University</a:t>
            </a:r>
            <a:r>
              <a:rPr lang="es-ES" sz="2400" dirty="0">
                <a:latin typeface="Aparajita" panose="02020603050405020304" pitchFamily="18" charset="0"/>
                <a:cs typeface="Aparajita" panose="02020603050405020304" pitchFamily="18" charset="0"/>
              </a:rPr>
              <a:t>.  </a:t>
            </a:r>
          </a:p>
          <a:p>
            <a:pPr>
              <a:buFont typeface="Wingdings" panose="05000000000000000000" pitchFamily="2" charset="2"/>
              <a:buChar char="Ø"/>
            </a:pPr>
            <a:r>
              <a:rPr lang="es-ES" sz="2400" dirty="0">
                <a:latin typeface="Aparajita" panose="02020603050405020304" pitchFamily="18" charset="0"/>
                <a:cs typeface="Aparajita" panose="02020603050405020304" pitchFamily="18" charset="0"/>
              </a:rPr>
              <a:t>Ven la dimensión sexual con los aspectos </a:t>
            </a:r>
            <a:r>
              <a:rPr lang="es-ES" sz="2400" i="1" u="sng" dirty="0">
                <a:latin typeface="Aparajita" panose="02020603050405020304" pitchFamily="18" charset="0"/>
                <a:cs typeface="Aparajita" panose="02020603050405020304" pitchFamily="18" charset="0"/>
              </a:rPr>
              <a:t>fisiológicos </a:t>
            </a:r>
            <a:r>
              <a:rPr lang="es-ES" sz="2400" dirty="0">
                <a:latin typeface="Aparajita" panose="02020603050405020304" pitchFamily="18" charset="0"/>
                <a:cs typeface="Aparajita" panose="02020603050405020304" pitchFamily="18" charset="0"/>
              </a:rPr>
              <a:t>como lo más importante (sobre un 75% completamente de acuerdo).</a:t>
            </a:r>
          </a:p>
          <a:p>
            <a:pPr>
              <a:buFont typeface="Wingdings" panose="05000000000000000000" pitchFamily="2" charset="2"/>
              <a:buChar char="Ø"/>
            </a:pPr>
            <a:r>
              <a:rPr lang="es-ES" sz="2400" dirty="0">
                <a:latin typeface="Aparajita" panose="02020603050405020304" pitchFamily="18" charset="0"/>
                <a:cs typeface="Aparajita" panose="02020603050405020304" pitchFamily="18" charset="0"/>
              </a:rPr>
              <a:t>Aspectos </a:t>
            </a:r>
            <a:r>
              <a:rPr lang="es-ES" sz="2400" i="1" u="sng" dirty="0">
                <a:latin typeface="Aparajita" panose="02020603050405020304" pitchFamily="18" charset="0"/>
                <a:cs typeface="Aparajita" panose="02020603050405020304" pitchFamily="18" charset="0"/>
              </a:rPr>
              <a:t>psicológicos</a:t>
            </a:r>
            <a:r>
              <a:rPr lang="es-ES" sz="2400" dirty="0">
                <a:latin typeface="Aparajita" panose="02020603050405020304" pitchFamily="18" charset="0"/>
                <a:cs typeface="Aparajita" panose="02020603050405020304" pitchFamily="18" charset="0"/>
              </a:rPr>
              <a:t> en la sexualidad humana, los resultados revelan que no es tan importante en el desarrollo de una personalidad equilibrada (64%)    -11%.</a:t>
            </a:r>
          </a:p>
          <a:p>
            <a:pPr>
              <a:buFont typeface="Wingdings" panose="05000000000000000000" pitchFamily="2" charset="2"/>
              <a:buChar char="Ø"/>
            </a:pPr>
            <a:r>
              <a:rPr lang="es-ES" sz="2400" dirty="0">
                <a:latin typeface="Aparajita" panose="02020603050405020304" pitchFamily="18" charset="0"/>
                <a:cs typeface="Aparajita" panose="02020603050405020304" pitchFamily="18" charset="0"/>
              </a:rPr>
              <a:t>Aspectos </a:t>
            </a:r>
            <a:r>
              <a:rPr lang="es-ES" sz="2400" i="1" u="sng" dirty="0">
                <a:latin typeface="Aparajita" panose="02020603050405020304" pitchFamily="18" charset="0"/>
                <a:cs typeface="Aparajita" panose="02020603050405020304" pitchFamily="18" charset="0"/>
              </a:rPr>
              <a:t>sociales</a:t>
            </a:r>
            <a:r>
              <a:rPr lang="es-ES" sz="2400" dirty="0">
                <a:latin typeface="Aparajita" panose="02020603050405020304" pitchFamily="18" charset="0"/>
                <a:cs typeface="Aparajita" panose="02020603050405020304" pitchFamily="18" charset="0"/>
              </a:rPr>
              <a:t> como aceptación a la diversidad e inclusión de género se disminuyó  el “completamente de acuerdo” (62% completamente de acuerdo)   -13% .     </a:t>
            </a:r>
            <a:endParaRPr lang="es-PR" sz="2400" dirty="0">
              <a:latin typeface="Aparajita" panose="02020603050405020304" pitchFamily="18" charset="0"/>
              <a:cs typeface="Aparajita" panose="02020603050405020304" pitchFamily="18" charset="0"/>
            </a:endParaRPr>
          </a:p>
        </p:txBody>
      </p:sp>
      <p:grpSp>
        <p:nvGrpSpPr>
          <p:cNvPr id="3081" name="Group 3080">
            <a:extLst>
              <a:ext uri="{FF2B5EF4-FFF2-40B4-BE49-F238E27FC236}">
                <a16:creationId xmlns:a16="http://schemas.microsoft.com/office/drawing/2014/main"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3082" name="Oval 3081">
              <a:extLst>
                <a:ext uri="{FF2B5EF4-FFF2-40B4-BE49-F238E27FC236}">
                  <a16:creationId xmlns:a16="http://schemas.microsoft.com/office/drawing/2014/main"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83" name="Oval 3082">
              <a:extLst>
                <a:ext uri="{FF2B5EF4-FFF2-40B4-BE49-F238E27FC236}">
                  <a16:creationId xmlns:a16="http://schemas.microsoft.com/office/drawing/2014/main"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A close-up of a logo&#10;&#10;Description automatically generated">
            <a:extLst>
              <a:ext uri="{FF2B5EF4-FFF2-40B4-BE49-F238E27FC236}">
                <a16:creationId xmlns:a16="http://schemas.microsoft.com/office/drawing/2014/main" id="{ED6B83C8-81AF-01E3-DCD3-16A41B5A4C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775442" y="4440710"/>
            <a:ext cx="1141678" cy="679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741DC979-7CDB-8973-0CF7-3B19E2A7BDA9}"/>
              </a:ext>
            </a:extLst>
          </p:cNvPr>
          <p:cNvCxnSpPr/>
          <p:nvPr/>
        </p:nvCxnSpPr>
        <p:spPr>
          <a:xfrm>
            <a:off x="7775442" y="4059252"/>
            <a:ext cx="0" cy="2960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BB3B1FA-577C-E618-C9F0-8851FD81D3D8}"/>
              </a:ext>
            </a:extLst>
          </p:cNvPr>
          <p:cNvCxnSpPr/>
          <p:nvPr/>
        </p:nvCxnSpPr>
        <p:spPr>
          <a:xfrm>
            <a:off x="8346281" y="3138899"/>
            <a:ext cx="0" cy="2960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88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D6C2F-D5A7-4D8E-9BD8-C53E43FD24F3}"/>
              </a:ext>
            </a:extLst>
          </p:cNvPr>
          <p:cNvSpPr>
            <a:spLocks noGrp="1"/>
          </p:cNvSpPr>
          <p:nvPr>
            <p:ph type="title"/>
          </p:nvPr>
        </p:nvSpPr>
        <p:spPr>
          <a:xfrm>
            <a:off x="569648" y="23492"/>
            <a:ext cx="5047708" cy="1207008"/>
          </a:xfrm>
          <a:ln>
            <a:noFill/>
          </a:ln>
        </p:spPr>
        <p:txBody>
          <a:bodyPr>
            <a:normAutofit/>
          </a:bodyPr>
          <a:lstStyle/>
          <a:p>
            <a:r>
              <a:rPr lang="es-PR" sz="3600" dirty="0">
                <a:latin typeface="Aparajita" panose="02020603050405020304" pitchFamily="18" charset="0"/>
                <a:cs typeface="Aparajita" panose="02020603050405020304" pitchFamily="18" charset="0"/>
              </a:rPr>
              <a:t>Implicaciones</a:t>
            </a:r>
          </a:p>
        </p:txBody>
      </p:sp>
      <p:sp>
        <p:nvSpPr>
          <p:cNvPr id="3" name="Content Placeholder 2">
            <a:extLst>
              <a:ext uri="{FF2B5EF4-FFF2-40B4-BE49-F238E27FC236}">
                <a16:creationId xmlns:a16="http://schemas.microsoft.com/office/drawing/2014/main" id="{4D5428F0-8A15-4E6E-8E3C-E197CE3792DF}"/>
              </a:ext>
            </a:extLst>
          </p:cNvPr>
          <p:cNvSpPr>
            <a:spLocks noGrp="1"/>
          </p:cNvSpPr>
          <p:nvPr>
            <p:ph idx="1"/>
          </p:nvPr>
        </p:nvSpPr>
        <p:spPr>
          <a:xfrm>
            <a:off x="153290" y="1006024"/>
            <a:ext cx="8569453" cy="3728320"/>
          </a:xfrm>
        </p:spPr>
        <p:txBody>
          <a:bodyPr>
            <a:normAutofit/>
          </a:bodyPr>
          <a:lstStyle/>
          <a:p>
            <a:pPr marL="457200" indent="-457200" algn="just">
              <a:buFont typeface="+mj-lt"/>
              <a:buAutoNum type="arabicParenR"/>
            </a:pPr>
            <a:r>
              <a:rPr lang="es-PR" sz="2400" dirty="0">
                <a:latin typeface="Aparajita" panose="02020603050405020304" pitchFamily="18" charset="0"/>
                <a:cs typeface="Aparajita" panose="02020603050405020304" pitchFamily="18" charset="0"/>
              </a:rPr>
              <a:t>Resaltar el tema de la salud sexual como un tema pertinente a todos los seres humanos, especialmente a los líderes en todos los campos y muy especialmente los líderes en áreas de salud. </a:t>
            </a:r>
          </a:p>
          <a:p>
            <a:pPr marL="457200" indent="-457200" algn="just">
              <a:buFont typeface="+mj-lt"/>
              <a:buAutoNum type="arabicParenR"/>
            </a:pPr>
            <a:r>
              <a:rPr lang="es-PR" sz="2400" dirty="0">
                <a:latin typeface="Aparajita" panose="02020603050405020304" pitchFamily="18" charset="0"/>
                <a:cs typeface="Aparajita" panose="02020603050405020304" pitchFamily="18" charset="0"/>
              </a:rPr>
              <a:t>Dominar aspectos intrínsecos a la salud sexual, los cuales promueven el comportamiento de los énfasis en nuestra agencia acreditadora profesional (ACEN) “ Diversidad, Equidad e Inclusión”.</a:t>
            </a:r>
          </a:p>
          <a:p>
            <a:pPr marL="457200" indent="-457200" algn="just">
              <a:buFont typeface="+mj-lt"/>
              <a:buAutoNum type="arabicParenR"/>
            </a:pPr>
            <a:r>
              <a:rPr lang="es-PR" sz="2400" dirty="0">
                <a:latin typeface="Aparajita" panose="02020603050405020304" pitchFamily="18" charset="0"/>
                <a:cs typeface="Aparajita" panose="02020603050405020304" pitchFamily="18" charset="0"/>
              </a:rPr>
              <a:t>Divulgar y comprometernos con la importancia de una educación sexual saludable para toda la facultad como nos estimula la Organización Mundial de la Salud (OMS).</a:t>
            </a:r>
          </a:p>
        </p:txBody>
      </p:sp>
      <p:grpSp>
        <p:nvGrpSpPr>
          <p:cNvPr id="3081" name="Group 3080">
            <a:extLst>
              <a:ext uri="{FF2B5EF4-FFF2-40B4-BE49-F238E27FC236}">
                <a16:creationId xmlns:a16="http://schemas.microsoft.com/office/drawing/2014/main"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3082" name="Oval 3081">
              <a:extLst>
                <a:ext uri="{FF2B5EF4-FFF2-40B4-BE49-F238E27FC236}">
                  <a16:creationId xmlns:a16="http://schemas.microsoft.com/office/drawing/2014/main"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83" name="Oval 3082">
              <a:extLst>
                <a:ext uri="{FF2B5EF4-FFF2-40B4-BE49-F238E27FC236}">
                  <a16:creationId xmlns:a16="http://schemas.microsoft.com/office/drawing/2014/main"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descr="A close-up of a logo&#10;&#10;Description automatically generated">
            <a:extLst>
              <a:ext uri="{FF2B5EF4-FFF2-40B4-BE49-F238E27FC236}">
                <a16:creationId xmlns:a16="http://schemas.microsoft.com/office/drawing/2014/main" id="{ED6B83C8-81AF-01E3-DCD3-16A41B5A4C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775442" y="4440710"/>
            <a:ext cx="1141678" cy="679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16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1" name="Group 1080">
            <a:extLst>
              <a:ext uri="{FF2B5EF4-FFF2-40B4-BE49-F238E27FC236}">
                <a16:creationId xmlns:a16="http://schemas.microsoft.com/office/drawing/2014/main" id="{2A313B03-D361-4EC9-AF52-0B3C1C92C2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82" name="Oval 1081">
              <a:extLst>
                <a:ext uri="{FF2B5EF4-FFF2-40B4-BE49-F238E27FC236}">
                  <a16:creationId xmlns:a16="http://schemas.microsoft.com/office/drawing/2014/main" id="{5E79CB85-A08A-4579-86F6-A8AA97551B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83" name="Oval 1082">
              <a:extLst>
                <a:ext uri="{FF2B5EF4-FFF2-40B4-BE49-F238E27FC236}">
                  <a16:creationId xmlns:a16="http://schemas.microsoft.com/office/drawing/2014/main" id="{D6C61C9C-364D-4CB6-B9D1-1A6F50F6A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060" name="Rectangle 1059">
            <a:extLst>
              <a:ext uri="{FF2B5EF4-FFF2-40B4-BE49-F238E27FC236}">
                <a16:creationId xmlns:a16="http://schemas.microsoft.com/office/drawing/2014/main" id="{3E87C20B-2C3E-43CB-896A-A729E97C3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2" name="Rectangle 1061">
            <a:extLst>
              <a:ext uri="{FF2B5EF4-FFF2-40B4-BE49-F238E27FC236}">
                <a16:creationId xmlns:a16="http://schemas.microsoft.com/office/drawing/2014/main" id="{DF52E719-0B1D-4DC8-B2CB-8BA5556F12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w="12700">
            <a:solidFill>
              <a:srgbClr val="25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Gracias (Thank You in Spanish) Word Cloud in Different Languages Stock ...">
            <a:extLst>
              <a:ext uri="{FF2B5EF4-FFF2-40B4-BE49-F238E27FC236}">
                <a16:creationId xmlns:a16="http://schemas.microsoft.com/office/drawing/2014/main" id="{FD630B0E-04D5-EDA9-DFFC-0DB98CC8CE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774" b="17566"/>
          <a:stretch/>
        </p:blipFill>
        <p:spPr bwMode="auto">
          <a:xfrm>
            <a:off x="1070376" y="601344"/>
            <a:ext cx="6999053" cy="3936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up of a logo&#10;&#10;Description automatically generated">
            <a:extLst>
              <a:ext uri="{FF2B5EF4-FFF2-40B4-BE49-F238E27FC236}">
                <a16:creationId xmlns:a16="http://schemas.microsoft.com/office/drawing/2014/main" id="{ED6B83C8-81AF-01E3-DCD3-16A41B5A4C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775442" y="4440710"/>
            <a:ext cx="1141678" cy="679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530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1" name="Group 1080">
            <a:extLst>
              <a:ext uri="{FF2B5EF4-FFF2-40B4-BE49-F238E27FC236}">
                <a16:creationId xmlns:a16="http://schemas.microsoft.com/office/drawing/2014/main" id="{2A313B03-D361-4EC9-AF52-0B3C1C92C2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1082" name="Oval 1081">
              <a:extLst>
                <a:ext uri="{FF2B5EF4-FFF2-40B4-BE49-F238E27FC236}">
                  <a16:creationId xmlns:a16="http://schemas.microsoft.com/office/drawing/2014/main" id="{5E79CB85-A08A-4579-86F6-A8AA97551B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83" name="Oval 1082">
              <a:extLst>
                <a:ext uri="{FF2B5EF4-FFF2-40B4-BE49-F238E27FC236}">
                  <a16:creationId xmlns:a16="http://schemas.microsoft.com/office/drawing/2014/main" id="{D6C61C9C-364D-4CB6-B9D1-1A6F50F6A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useBgFill="1">
        <p:nvSpPr>
          <p:cNvPr id="1060" name="Rectangle 1059">
            <a:extLst>
              <a:ext uri="{FF2B5EF4-FFF2-40B4-BE49-F238E27FC236}">
                <a16:creationId xmlns:a16="http://schemas.microsoft.com/office/drawing/2014/main" id="{3E87C20B-2C3E-43CB-896A-A729E97C3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2" name="Rectangle 1061">
            <a:extLst>
              <a:ext uri="{FF2B5EF4-FFF2-40B4-BE49-F238E27FC236}">
                <a16:creationId xmlns:a16="http://schemas.microsoft.com/office/drawing/2014/main" id="{DF52E719-0B1D-4DC8-B2CB-8BA5556F12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w="12700">
            <a:solidFill>
              <a:srgbClr val="25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ED6B83C8-81AF-01E3-DCD3-16A41B5A4C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775442" y="4440710"/>
            <a:ext cx="1141678" cy="679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7647" y="1113900"/>
            <a:ext cx="3127259" cy="3127259"/>
          </a:xfrm>
          <a:prstGeom prst="rect">
            <a:avLst/>
          </a:prstGeom>
        </p:spPr>
      </p:pic>
    </p:spTree>
    <p:extLst>
      <p:ext uri="{BB962C8B-B14F-4D97-AF65-F5344CB8AC3E}">
        <p14:creationId xmlns:p14="http://schemas.microsoft.com/office/powerpoint/2010/main" val="253057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1DA990-BFF3-38E7-49CA-D717087A6F53}"/>
              </a:ext>
            </a:extLst>
          </p:cNvPr>
          <p:cNvSpPr txBox="1"/>
          <p:nvPr/>
        </p:nvSpPr>
        <p:spPr>
          <a:xfrm>
            <a:off x="565741" y="334157"/>
            <a:ext cx="7502013" cy="523220"/>
          </a:xfrm>
          <a:prstGeom prst="rect">
            <a:avLst/>
          </a:prstGeom>
          <a:noFill/>
        </p:spPr>
        <p:txBody>
          <a:bodyPr wrap="square" rtlCol="0">
            <a:spAutoFit/>
          </a:bodyPr>
          <a:lstStyle/>
          <a:p>
            <a:r>
              <a:rPr lang="en-US" sz="2800" b="1" dirty="0"/>
              <a:t>¿</a:t>
            </a:r>
            <a:r>
              <a:rPr lang="en-US" sz="2800" b="1" dirty="0" err="1"/>
              <a:t>Dónde</a:t>
            </a:r>
            <a:r>
              <a:rPr lang="en-US" sz="2800" b="1" dirty="0"/>
              <a:t> </a:t>
            </a:r>
            <a:r>
              <a:rPr lang="en-US" sz="2800" b="1" dirty="0" err="1"/>
              <a:t>existimos</a:t>
            </a:r>
            <a:r>
              <a:rPr lang="en-US" sz="2800" b="1" dirty="0"/>
              <a:t>?</a:t>
            </a:r>
          </a:p>
        </p:txBody>
      </p:sp>
      <p:pic>
        <p:nvPicPr>
          <p:cNvPr id="8" name="Picture 7" descr="A black background with blue text&#10;&#10;Description automatically generated">
            <a:extLst>
              <a:ext uri="{FF2B5EF4-FFF2-40B4-BE49-F238E27FC236}">
                <a16:creationId xmlns:a16="http://schemas.microsoft.com/office/drawing/2014/main" id="{3FF1472D-C224-D8B2-AC74-2191C9575380}"/>
              </a:ext>
            </a:extLst>
          </p:cNvPr>
          <p:cNvPicPr>
            <a:picLocks noChangeAspect="1"/>
          </p:cNvPicPr>
          <p:nvPr/>
        </p:nvPicPr>
        <p:blipFill>
          <a:blip r:embed="rId3"/>
          <a:stretch>
            <a:fillRect/>
          </a:stretch>
        </p:blipFill>
        <p:spPr>
          <a:xfrm>
            <a:off x="7135253" y="4326050"/>
            <a:ext cx="932501" cy="932501"/>
          </a:xfrm>
          <a:prstGeom prst="rect">
            <a:avLst/>
          </a:prstGeom>
        </p:spPr>
      </p:pic>
      <p:pic>
        <p:nvPicPr>
          <p:cNvPr id="7" name="Picture 6">
            <a:extLst>
              <a:ext uri="{FF2B5EF4-FFF2-40B4-BE49-F238E27FC236}">
                <a16:creationId xmlns:a16="http://schemas.microsoft.com/office/drawing/2014/main" id="{E7934B27-224C-BF97-E0EA-FEB68A0EBFED}"/>
              </a:ext>
            </a:extLst>
          </p:cNvPr>
          <p:cNvPicPr>
            <a:picLocks noChangeAspect="1"/>
          </p:cNvPicPr>
          <p:nvPr/>
        </p:nvPicPr>
        <p:blipFill>
          <a:blip r:embed="rId4"/>
          <a:stretch>
            <a:fillRect/>
          </a:stretch>
        </p:blipFill>
        <p:spPr>
          <a:xfrm>
            <a:off x="710828" y="1232996"/>
            <a:ext cx="6683713" cy="3080052"/>
          </a:xfrm>
          <a:prstGeom prst="rect">
            <a:avLst/>
          </a:prstGeom>
          <a:ln>
            <a:noFill/>
          </a:ln>
          <a:effectLst>
            <a:softEdge rad="112500"/>
          </a:effectLst>
        </p:spPr>
      </p:pic>
      <p:pic>
        <p:nvPicPr>
          <p:cNvPr id="10" name="Picture 9">
            <a:extLst>
              <a:ext uri="{FF2B5EF4-FFF2-40B4-BE49-F238E27FC236}">
                <a16:creationId xmlns:a16="http://schemas.microsoft.com/office/drawing/2014/main" id="{D1693224-8E98-67D8-2A47-AEAAFEB790C2}"/>
              </a:ext>
            </a:extLst>
          </p:cNvPr>
          <p:cNvPicPr>
            <a:picLocks noChangeAspect="1"/>
          </p:cNvPicPr>
          <p:nvPr/>
        </p:nvPicPr>
        <p:blipFill>
          <a:blip r:embed="rId5"/>
          <a:stretch>
            <a:fillRect/>
          </a:stretch>
        </p:blipFill>
        <p:spPr>
          <a:xfrm>
            <a:off x="4111630" y="1193988"/>
            <a:ext cx="2997109" cy="1347440"/>
          </a:xfrm>
          <a:prstGeom prst="rect">
            <a:avLst/>
          </a:prstGeom>
        </p:spPr>
      </p:pic>
      <p:sp>
        <p:nvSpPr>
          <p:cNvPr id="4" name="TextBox 3">
            <a:extLst>
              <a:ext uri="{FF2B5EF4-FFF2-40B4-BE49-F238E27FC236}">
                <a16:creationId xmlns:a16="http://schemas.microsoft.com/office/drawing/2014/main" id="{F38A7044-597F-93D4-F199-CBE8C98C178D}"/>
              </a:ext>
            </a:extLst>
          </p:cNvPr>
          <p:cNvSpPr txBox="1"/>
          <p:nvPr/>
        </p:nvSpPr>
        <p:spPr>
          <a:xfrm>
            <a:off x="6486258" y="3165531"/>
            <a:ext cx="1034041" cy="932501"/>
          </a:xfrm>
          <a:prstGeom prst="rect">
            <a:avLst/>
          </a:prstGeom>
          <a:noFill/>
          <a:ln w="57150">
            <a:solidFill>
              <a:srgbClr val="009999"/>
            </a:solidFill>
          </a:ln>
        </p:spPr>
        <p:txBody>
          <a:bodyPr wrap="square" rtlCol="0">
            <a:spAutoFit/>
          </a:bodyPr>
          <a:lstStyle/>
          <a:p>
            <a:endParaRPr lang="en-US" dirty="0"/>
          </a:p>
        </p:txBody>
      </p:sp>
    </p:spTree>
    <p:extLst>
      <p:ext uri="{BB962C8B-B14F-4D97-AF65-F5344CB8AC3E}">
        <p14:creationId xmlns:p14="http://schemas.microsoft.com/office/powerpoint/2010/main" val="73001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9144000" cy="5005029"/>
          </a:xfrm>
          <a:prstGeom prst="rect">
            <a:avLst/>
          </a:prstGeom>
          <a:solidFill>
            <a:srgbClr val="13737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36"/>
          <p:cNvSpPr txBox="1">
            <a:spLocks/>
          </p:cNvSpPr>
          <p:nvPr/>
        </p:nvSpPr>
        <p:spPr>
          <a:xfrm>
            <a:off x="1264025" y="-127052"/>
            <a:ext cx="6275294" cy="8516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bg1"/>
                </a:solidFill>
                <a:latin typeface="Avenir Next Demi Bold"/>
                <a:ea typeface="+mj-ea"/>
                <a:cs typeface="Avenir Next Demi Bold"/>
              </a:defRPr>
            </a:lvl1pPr>
          </a:lstStyle>
          <a:p>
            <a:pPr algn="ctr"/>
            <a:r>
              <a:rPr lang="es-ES" sz="2600" b="1" dirty="0">
                <a:effectLst>
                  <a:outerShdw blurRad="38100" dist="38100" dir="2700000" algn="tl">
                    <a:srgbClr val="000000">
                      <a:alpha val="43137"/>
                    </a:srgbClr>
                  </a:outerShdw>
                </a:effectLst>
                <a:latin typeface="Avenir Heavy"/>
              </a:rPr>
              <a:t>Hato Rey </a:t>
            </a:r>
            <a:r>
              <a:rPr lang="es-ES" sz="2600" b="1" dirty="0" err="1">
                <a:effectLst>
                  <a:outerShdw blurRad="38100" dist="38100" dir="2700000" algn="tl">
                    <a:srgbClr val="000000">
                      <a:alpha val="43137"/>
                    </a:srgbClr>
                  </a:outerShdw>
                </a:effectLst>
                <a:latin typeface="Avenir Heavy"/>
              </a:rPr>
              <a:t>Main</a:t>
            </a:r>
            <a:r>
              <a:rPr lang="es-ES" sz="2600" b="1" dirty="0">
                <a:effectLst>
                  <a:outerShdw blurRad="38100" dist="38100" dir="2700000" algn="tl">
                    <a:srgbClr val="000000">
                      <a:alpha val="43137"/>
                    </a:srgbClr>
                  </a:outerShdw>
                </a:effectLst>
                <a:latin typeface="Avenir Heavy"/>
              </a:rPr>
              <a:t> Campus</a:t>
            </a:r>
            <a:endParaRPr lang="en-US" sz="2600" dirty="0">
              <a:effectLst>
                <a:outerShdw blurRad="38100" dist="38100" dir="2700000" algn="tl">
                  <a:srgbClr val="000000">
                    <a:alpha val="43137"/>
                  </a:srgbClr>
                </a:outerShdw>
              </a:effectLst>
              <a:latin typeface="Avenir Heavy"/>
            </a:endParaRPr>
          </a:p>
        </p:txBody>
      </p:sp>
      <p:pic>
        <p:nvPicPr>
          <p:cNvPr id="7" name="Picture 6"/>
          <p:cNvPicPr>
            <a:picLocks noChangeAspect="1"/>
          </p:cNvPicPr>
          <p:nvPr/>
        </p:nvPicPr>
        <p:blipFill rotWithShape="1">
          <a:blip r:embed="rId2"/>
          <a:srcRect l="14112" t="27017" r="30149" b="12927"/>
          <a:stretch/>
        </p:blipFill>
        <p:spPr>
          <a:xfrm>
            <a:off x="64008" y="724595"/>
            <a:ext cx="5316449" cy="2953583"/>
          </a:xfrm>
          <a:prstGeom prst="rect">
            <a:avLst/>
          </a:prstGeom>
        </p:spPr>
      </p:pic>
      <p:pic>
        <p:nvPicPr>
          <p:cNvPr id="6" name="Picture Placeholder 5"/>
          <p:cNvPicPr>
            <a:picLocks noGrp="1" noChangeAspect="1"/>
          </p:cNvPicPr>
          <p:nvPr>
            <p:ph type="pic" idx="11"/>
          </p:nvPr>
        </p:nvPicPr>
        <p:blipFill>
          <a:blip r:embed="rId3">
            <a:extLst>
              <a:ext uri="{28A0092B-C50C-407E-A947-70E740481C1C}">
                <a14:useLocalDpi xmlns:a14="http://schemas.microsoft.com/office/drawing/2010/main" val="0"/>
              </a:ext>
            </a:extLst>
          </a:blip>
          <a:srcRect t="1572" b="1572"/>
          <a:stretch>
            <a:fillRect/>
          </a:stretch>
        </p:blipFill>
        <p:spPr>
          <a:xfrm>
            <a:off x="4663440" y="2521862"/>
            <a:ext cx="4365454" cy="2399491"/>
          </a:xfrm>
        </p:spPr>
      </p:pic>
      <p:pic>
        <p:nvPicPr>
          <p:cNvPr id="2" name="Picture 1">
            <a:extLst>
              <a:ext uri="{FF2B5EF4-FFF2-40B4-BE49-F238E27FC236}">
                <a16:creationId xmlns:a16="http://schemas.microsoft.com/office/drawing/2014/main" id="{CC4D6CAC-108E-8E4A-E357-0FAF4BDB2834}"/>
              </a:ext>
            </a:extLst>
          </p:cNvPr>
          <p:cNvPicPr>
            <a:picLocks noChangeAspect="1"/>
          </p:cNvPicPr>
          <p:nvPr/>
        </p:nvPicPr>
        <p:blipFill>
          <a:blip r:embed="rId4"/>
          <a:stretch>
            <a:fillRect/>
          </a:stretch>
        </p:blipFill>
        <p:spPr>
          <a:xfrm>
            <a:off x="5444465" y="724030"/>
            <a:ext cx="3630559" cy="1363415"/>
          </a:xfrm>
          <a:prstGeom prst="rect">
            <a:avLst/>
          </a:prstGeom>
        </p:spPr>
      </p:pic>
    </p:spTree>
    <p:extLst>
      <p:ext uri="{BB962C8B-B14F-4D97-AF65-F5344CB8AC3E}">
        <p14:creationId xmlns:p14="http://schemas.microsoft.com/office/powerpoint/2010/main" val="101691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30709860-C6EA-0CC3-4257-9ED6DB8A88F2}"/>
              </a:ext>
            </a:extLst>
          </p:cNvPr>
          <p:cNvSpPr>
            <a:spLocks noGrp="1"/>
          </p:cNvSpPr>
          <p:nvPr>
            <p:ph type="title"/>
          </p:nvPr>
        </p:nvSpPr>
        <p:spPr>
          <a:xfrm>
            <a:off x="-1" y="257524"/>
            <a:ext cx="9144000" cy="863999"/>
          </a:xfrm>
        </p:spPr>
        <p:txBody>
          <a:bodyPr>
            <a:noAutofit/>
          </a:bodyPr>
          <a:lstStyle/>
          <a:p>
            <a:pPr algn="ctr"/>
            <a:r>
              <a:rPr lang="en-US" sz="2800" b="1" dirty="0" err="1">
                <a:latin typeface="Aparajita" panose="02020603050405020304" pitchFamily="18" charset="0"/>
                <a:cs typeface="Aparajita" panose="02020603050405020304" pitchFamily="18" charset="0"/>
              </a:rPr>
              <a:t>Transfondo</a:t>
            </a:r>
            <a:r>
              <a:rPr lang="en-US" sz="2800" b="1" dirty="0">
                <a:latin typeface="Aparajita" panose="02020603050405020304" pitchFamily="18" charset="0"/>
                <a:cs typeface="Aparajita" panose="02020603050405020304" pitchFamily="18" charset="0"/>
              </a:rPr>
              <a:t> </a:t>
            </a:r>
            <a:r>
              <a:rPr lang="en-US" sz="2800" b="1" dirty="0" err="1">
                <a:latin typeface="Aparajita" panose="02020603050405020304" pitchFamily="18" charset="0"/>
                <a:cs typeface="Aparajita" panose="02020603050405020304" pitchFamily="18" charset="0"/>
              </a:rPr>
              <a:t>Histórico</a:t>
            </a:r>
            <a:endParaRPr lang="en-US" sz="2800" b="1" dirty="0">
              <a:latin typeface="Aparajita" panose="02020603050405020304" pitchFamily="18" charset="0"/>
              <a:cs typeface="Aparajita" panose="02020603050405020304" pitchFamily="18" charset="0"/>
            </a:endParaRPr>
          </a:p>
        </p:txBody>
      </p:sp>
      <p:pic>
        <p:nvPicPr>
          <p:cNvPr id="9" name="Picture 8">
            <a:extLst>
              <a:ext uri="{FF2B5EF4-FFF2-40B4-BE49-F238E27FC236}">
                <a16:creationId xmlns:a16="http://schemas.microsoft.com/office/drawing/2014/main" id="{084BD274-66DE-3630-2C49-1E61DBBD1D4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778" b="96000" l="0" r="98667">
                        <a14:foregroundMark x1="31556" y1="46222" x2="68444" y2="46667"/>
                        <a14:foregroundMark x1="29333" y1="36444" x2="68889" y2="20889"/>
                      </a14:backgroundRemoval>
                    </a14:imgEffect>
                  </a14:imgLayer>
                </a14:imgProps>
              </a:ext>
            </a:extLst>
          </a:blip>
          <a:stretch>
            <a:fillRect/>
          </a:stretch>
        </p:blipFill>
        <p:spPr>
          <a:xfrm>
            <a:off x="160514" y="1449207"/>
            <a:ext cx="1593230" cy="1593230"/>
          </a:xfrm>
          <a:prstGeom prst="rect">
            <a:avLst/>
          </a:prstGeom>
        </p:spPr>
      </p:pic>
      <p:sp>
        <p:nvSpPr>
          <p:cNvPr id="11" name="TextBox 10">
            <a:extLst>
              <a:ext uri="{FF2B5EF4-FFF2-40B4-BE49-F238E27FC236}">
                <a16:creationId xmlns:a16="http://schemas.microsoft.com/office/drawing/2014/main" id="{A6E8880B-9572-65ED-45A3-FD35DCFD66E1}"/>
              </a:ext>
            </a:extLst>
          </p:cNvPr>
          <p:cNvSpPr txBox="1"/>
          <p:nvPr/>
        </p:nvSpPr>
        <p:spPr>
          <a:xfrm>
            <a:off x="1791732" y="966395"/>
            <a:ext cx="6862271" cy="707886"/>
          </a:xfrm>
          <a:prstGeom prst="rect">
            <a:avLst/>
          </a:prstGeom>
          <a:noFill/>
        </p:spPr>
        <p:txBody>
          <a:bodyPr wrap="square">
            <a:spAutoFit/>
          </a:bodyPr>
          <a:lstStyle/>
          <a:p>
            <a:pPr marL="0" indent="0" algn="just">
              <a:buNone/>
            </a:pPr>
            <a:r>
              <a:rPr lang="en-US" sz="2000" dirty="0">
                <a:latin typeface="Aparajita" panose="02020603050405020304" pitchFamily="18" charset="0"/>
                <a:cs typeface="Aparajita" panose="02020603050405020304" pitchFamily="18" charset="0"/>
              </a:rPr>
              <a:t>EDP University of Puerto Rico, Inc. es </a:t>
            </a:r>
            <a:r>
              <a:rPr lang="en-US" sz="2000" dirty="0" err="1">
                <a:latin typeface="Aparajita" panose="02020603050405020304" pitchFamily="18" charset="0"/>
                <a:cs typeface="Aparajita" panose="02020603050405020304" pitchFamily="18" charset="0"/>
              </a:rPr>
              <a:t>una</a:t>
            </a:r>
            <a:r>
              <a:rPr lang="en-US" sz="2000" dirty="0">
                <a:latin typeface="Aparajita" panose="02020603050405020304" pitchFamily="18" charset="0"/>
                <a:cs typeface="Aparajita" panose="02020603050405020304" pitchFamily="18" charset="0"/>
              </a:rPr>
              <a:t> </a:t>
            </a:r>
            <a:r>
              <a:rPr lang="en-US" sz="2000" dirty="0" err="1">
                <a:latin typeface="Aparajita" panose="02020603050405020304" pitchFamily="18" charset="0"/>
                <a:cs typeface="Aparajita" panose="02020603050405020304" pitchFamily="18" charset="0"/>
              </a:rPr>
              <a:t>institución</a:t>
            </a:r>
            <a:r>
              <a:rPr lang="en-US" sz="2000" dirty="0">
                <a:latin typeface="Aparajita" panose="02020603050405020304" pitchFamily="18" charset="0"/>
                <a:cs typeface="Aparajita" panose="02020603050405020304" pitchFamily="18" charset="0"/>
              </a:rPr>
              <a:t> de </a:t>
            </a:r>
            <a:r>
              <a:rPr lang="en-US" sz="2000" dirty="0" err="1">
                <a:latin typeface="Aparajita" panose="02020603050405020304" pitchFamily="18" charset="0"/>
                <a:cs typeface="Aparajita" panose="02020603050405020304" pitchFamily="18" charset="0"/>
              </a:rPr>
              <a:t>educación</a:t>
            </a:r>
            <a:r>
              <a:rPr lang="en-US" sz="2000" dirty="0">
                <a:latin typeface="Aparajita" panose="02020603050405020304" pitchFamily="18" charset="0"/>
                <a:cs typeface="Aparajita" panose="02020603050405020304" pitchFamily="18" charset="0"/>
              </a:rPr>
              <a:t> postsecundaria sin fines de </a:t>
            </a:r>
            <a:r>
              <a:rPr lang="en-US" sz="2000" dirty="0" err="1">
                <a:latin typeface="Aparajita" panose="02020603050405020304" pitchFamily="18" charset="0"/>
                <a:cs typeface="Aparajita" panose="02020603050405020304" pitchFamily="18" charset="0"/>
              </a:rPr>
              <a:t>lucro</a:t>
            </a:r>
            <a:r>
              <a:rPr lang="en-US" sz="2000" dirty="0">
                <a:latin typeface="Aparajita" panose="02020603050405020304" pitchFamily="18" charset="0"/>
                <a:cs typeface="Aparajita" panose="02020603050405020304" pitchFamily="18" charset="0"/>
              </a:rPr>
              <a:t>, </a:t>
            </a:r>
            <a:r>
              <a:rPr lang="en-US" sz="2000" dirty="0" err="1">
                <a:latin typeface="Aparajita" panose="02020603050405020304" pitchFamily="18" charset="0"/>
                <a:cs typeface="Aparajita" panose="02020603050405020304" pitchFamily="18" charset="0"/>
              </a:rPr>
              <a:t>fundada</a:t>
            </a:r>
            <a:r>
              <a:rPr lang="en-US" sz="2000" dirty="0">
                <a:latin typeface="Aparajita" panose="02020603050405020304" pitchFamily="18" charset="0"/>
                <a:cs typeface="Aparajita" panose="02020603050405020304" pitchFamily="18" charset="0"/>
              </a:rPr>
              <a:t> </a:t>
            </a:r>
            <a:r>
              <a:rPr lang="en-US" sz="2000" dirty="0" err="1">
                <a:latin typeface="Aparajita" panose="02020603050405020304" pitchFamily="18" charset="0"/>
                <a:cs typeface="Aparajita" panose="02020603050405020304" pitchFamily="18" charset="0"/>
              </a:rPr>
              <a:t>en</a:t>
            </a:r>
            <a:r>
              <a:rPr lang="en-US" sz="2000" dirty="0">
                <a:latin typeface="Aparajita" panose="02020603050405020304" pitchFamily="18" charset="0"/>
                <a:cs typeface="Aparajita" panose="02020603050405020304" pitchFamily="18" charset="0"/>
              </a:rPr>
              <a:t> </a:t>
            </a:r>
            <a:r>
              <a:rPr lang="en-US" sz="2000" dirty="0" err="1">
                <a:latin typeface="Aparajita" panose="02020603050405020304" pitchFamily="18" charset="0"/>
                <a:cs typeface="Aparajita" panose="02020603050405020304" pitchFamily="18" charset="0"/>
              </a:rPr>
              <a:t>el</a:t>
            </a:r>
            <a:r>
              <a:rPr lang="en-US" sz="2000" dirty="0">
                <a:latin typeface="Aparajita" panose="02020603050405020304" pitchFamily="18" charset="0"/>
                <a:cs typeface="Aparajita" panose="02020603050405020304" pitchFamily="18" charset="0"/>
              </a:rPr>
              <a:t> 1969 </a:t>
            </a:r>
            <a:r>
              <a:rPr lang="en-US" sz="2000" dirty="0" err="1">
                <a:latin typeface="Aparajita" panose="02020603050405020304" pitchFamily="18" charset="0"/>
                <a:cs typeface="Aparajita" panose="02020603050405020304" pitchFamily="18" charset="0"/>
              </a:rPr>
              <a:t>por</a:t>
            </a:r>
            <a:r>
              <a:rPr lang="en-US" sz="2000" dirty="0">
                <a:latin typeface="Aparajita" panose="02020603050405020304" pitchFamily="18" charset="0"/>
                <a:cs typeface="Aparajita" panose="02020603050405020304" pitchFamily="18" charset="0"/>
              </a:rPr>
              <a:t> </a:t>
            </a:r>
            <a:r>
              <a:rPr lang="en-US" sz="2000" dirty="0" err="1">
                <a:latin typeface="Aparajita" panose="02020603050405020304" pitchFamily="18" charset="0"/>
                <a:cs typeface="Aparajita" panose="02020603050405020304" pitchFamily="18" charset="0"/>
              </a:rPr>
              <a:t>el</a:t>
            </a:r>
            <a:r>
              <a:rPr lang="en-US" sz="2000" dirty="0">
                <a:latin typeface="Aparajita" panose="02020603050405020304" pitchFamily="18" charset="0"/>
                <a:cs typeface="Aparajita" panose="02020603050405020304" pitchFamily="18" charset="0"/>
              </a:rPr>
              <a:t>  Dr. </a:t>
            </a:r>
            <a:r>
              <a:rPr lang="en-US" sz="2000" dirty="0" err="1">
                <a:latin typeface="Aparajita" panose="02020603050405020304" pitchFamily="18" charset="0"/>
                <a:cs typeface="Aparajita" panose="02020603050405020304" pitchFamily="18" charset="0"/>
              </a:rPr>
              <a:t>Aníbal</a:t>
            </a:r>
            <a:r>
              <a:rPr lang="en-US" sz="2000" dirty="0">
                <a:latin typeface="Aparajita" panose="02020603050405020304" pitchFamily="18" charset="0"/>
                <a:cs typeface="Aparajita" panose="02020603050405020304" pitchFamily="18" charset="0"/>
              </a:rPr>
              <a:t> Nieves.  </a:t>
            </a:r>
          </a:p>
        </p:txBody>
      </p:sp>
      <p:graphicFrame>
        <p:nvGraphicFramePr>
          <p:cNvPr id="2" name="Table 1">
            <a:extLst>
              <a:ext uri="{FF2B5EF4-FFF2-40B4-BE49-F238E27FC236}">
                <a16:creationId xmlns:a16="http://schemas.microsoft.com/office/drawing/2014/main" id="{449C8125-0209-793F-B28A-F16A52FD2826}"/>
              </a:ext>
            </a:extLst>
          </p:cNvPr>
          <p:cNvGraphicFramePr>
            <a:graphicFrameLocks noGrp="1"/>
          </p:cNvGraphicFramePr>
          <p:nvPr>
            <p:extLst>
              <p:ext uri="{D42A27DB-BD31-4B8C-83A1-F6EECF244321}">
                <p14:modId xmlns:p14="http://schemas.microsoft.com/office/powerpoint/2010/main" val="2097389545"/>
              </p:ext>
            </p:extLst>
          </p:nvPr>
        </p:nvGraphicFramePr>
        <p:xfrm>
          <a:off x="1910415" y="1998404"/>
          <a:ext cx="6096000" cy="2438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03645448"/>
                    </a:ext>
                  </a:extLst>
                </a:gridCol>
                <a:gridCol w="2032000">
                  <a:extLst>
                    <a:ext uri="{9D8B030D-6E8A-4147-A177-3AD203B41FA5}">
                      <a16:colId xmlns:a16="http://schemas.microsoft.com/office/drawing/2014/main" val="586226976"/>
                    </a:ext>
                  </a:extLst>
                </a:gridCol>
                <a:gridCol w="2032000">
                  <a:extLst>
                    <a:ext uri="{9D8B030D-6E8A-4147-A177-3AD203B41FA5}">
                      <a16:colId xmlns:a16="http://schemas.microsoft.com/office/drawing/2014/main" val="3527266572"/>
                    </a:ext>
                  </a:extLst>
                </a:gridCol>
              </a:tblGrid>
              <a:tr h="370840">
                <a:tc gridSpan="3">
                  <a:txBody>
                    <a:bodyPr/>
                    <a:lstStyle/>
                    <a:p>
                      <a:r>
                        <a:rPr lang="en-US" sz="2800" dirty="0">
                          <a:latin typeface="Aparajita" panose="02020603050405020304" pitchFamily="18" charset="0"/>
                          <a:cs typeface="Aparajita" panose="02020603050405020304" pitchFamily="18" charset="0"/>
                        </a:rPr>
                        <a:t>CARRERAS UNIVERSITARIAS (42)</a:t>
                      </a:r>
                    </a:p>
                  </a:txBody>
                  <a:tcPr>
                    <a:solidFill>
                      <a:srgbClr val="00B0AC"/>
                    </a:solidFill>
                  </a:tcPr>
                </a:tc>
                <a:tc hMerge="1">
                  <a:txBody>
                    <a:bodyPr/>
                    <a:lstStyle/>
                    <a:p>
                      <a:endParaRPr lang="en-US" dirty="0"/>
                    </a:p>
                  </a:txBody>
                  <a:tcPr>
                    <a:solidFill>
                      <a:srgbClr val="00B0AC"/>
                    </a:solidFill>
                  </a:tcPr>
                </a:tc>
                <a:tc hMerge="1">
                  <a:txBody>
                    <a:bodyPr/>
                    <a:lstStyle/>
                    <a:p>
                      <a:pPr marL="285750" indent="-285750">
                        <a:buFont typeface="Arial" panose="020B0604020202020204" pitchFamily="34" charset="0"/>
                        <a:buChar char="•"/>
                      </a:pPr>
                      <a:endParaRPr lang="en-US" dirty="0"/>
                    </a:p>
                  </a:txBody>
                  <a:tcPr>
                    <a:solidFill>
                      <a:srgbClr val="00B0AC"/>
                    </a:solidFill>
                  </a:tcPr>
                </a:tc>
                <a:extLst>
                  <a:ext uri="{0D108BD9-81ED-4DB2-BD59-A6C34878D82A}">
                    <a16:rowId xmlns:a16="http://schemas.microsoft.com/office/drawing/2014/main" val="3288373009"/>
                  </a:ext>
                </a:extLst>
              </a:tr>
              <a:tr h="370840">
                <a:tc>
                  <a:txBody>
                    <a:bodyPr/>
                    <a:lstStyle/>
                    <a:p>
                      <a:r>
                        <a:rPr lang="en-US" sz="2000" b="1" i="1" dirty="0" err="1">
                          <a:solidFill>
                            <a:schemeClr val="bg1"/>
                          </a:solidFill>
                          <a:latin typeface="Aparajita" panose="02020603050405020304" pitchFamily="18" charset="0"/>
                          <a:cs typeface="Aparajita" panose="02020603050405020304" pitchFamily="18" charset="0"/>
                        </a:rPr>
                        <a:t>Ciencias</a:t>
                      </a:r>
                      <a:r>
                        <a:rPr lang="en-US" sz="2000" b="1" i="1" dirty="0">
                          <a:solidFill>
                            <a:schemeClr val="bg1"/>
                          </a:solidFill>
                          <a:latin typeface="Aparajita" panose="02020603050405020304" pitchFamily="18" charset="0"/>
                          <a:cs typeface="Aparajita" panose="02020603050405020304" pitchFamily="18" charset="0"/>
                        </a:rPr>
                        <a:t> y </a:t>
                      </a:r>
                      <a:r>
                        <a:rPr lang="en-US" sz="2000" b="1" i="1" dirty="0" err="1">
                          <a:solidFill>
                            <a:schemeClr val="bg1"/>
                          </a:solidFill>
                          <a:latin typeface="Aparajita" panose="02020603050405020304" pitchFamily="18" charset="0"/>
                          <a:cs typeface="Aparajita" panose="02020603050405020304" pitchFamily="18" charset="0"/>
                        </a:rPr>
                        <a:t>Salud</a:t>
                      </a:r>
                      <a:endParaRPr lang="en-US" sz="2000" b="1" i="1" dirty="0">
                        <a:solidFill>
                          <a:schemeClr val="bg1"/>
                        </a:solidFill>
                        <a:latin typeface="Aparajita" panose="02020603050405020304" pitchFamily="18" charset="0"/>
                        <a:cs typeface="Aparajita" panose="02020603050405020304" pitchFamily="18" charset="0"/>
                      </a:endParaRPr>
                    </a:p>
                    <a:p>
                      <a:pPr marL="342900" indent="-342900">
                        <a:buFont typeface="Arial" panose="020B0604020202020204" pitchFamily="34" charset="0"/>
                        <a:buChar char="•"/>
                      </a:pPr>
                      <a:r>
                        <a:rPr lang="en-US" sz="2000" dirty="0">
                          <a:solidFill>
                            <a:schemeClr val="bg1"/>
                          </a:solidFill>
                          <a:latin typeface="Aparajita" panose="02020603050405020304" pitchFamily="18" charset="0"/>
                          <a:cs typeface="Aparajita" panose="02020603050405020304" pitchFamily="18" charset="0"/>
                        </a:rPr>
                        <a:t> </a:t>
                      </a:r>
                      <a:r>
                        <a:rPr lang="en-US" sz="2000" dirty="0" err="1">
                          <a:solidFill>
                            <a:schemeClr val="bg1"/>
                          </a:solidFill>
                          <a:latin typeface="Aparajita" panose="02020603050405020304" pitchFamily="18" charset="0"/>
                          <a:cs typeface="Aparajita" panose="02020603050405020304" pitchFamily="18" charset="0"/>
                        </a:rPr>
                        <a:t>Enfermería</a:t>
                      </a:r>
                      <a:endParaRPr lang="en-US" sz="2000" dirty="0">
                        <a:solidFill>
                          <a:schemeClr val="bg1"/>
                        </a:solidFill>
                        <a:latin typeface="Aparajita" panose="02020603050405020304" pitchFamily="18" charset="0"/>
                        <a:cs typeface="Aparajita"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latin typeface="Aparajita" panose="02020603050405020304" pitchFamily="18" charset="0"/>
                          <a:cs typeface="Aparajita" panose="02020603050405020304" pitchFamily="18" charset="0"/>
                        </a:rPr>
                        <a:t> </a:t>
                      </a:r>
                      <a:r>
                        <a:rPr lang="en-US" sz="2000" dirty="0" err="1">
                          <a:solidFill>
                            <a:schemeClr val="bg1"/>
                          </a:solidFill>
                          <a:latin typeface="Aparajita" panose="02020603050405020304" pitchFamily="18" charset="0"/>
                          <a:cs typeface="Aparajita" panose="02020603050405020304" pitchFamily="18" charset="0"/>
                        </a:rPr>
                        <a:t>Naturopatía</a:t>
                      </a:r>
                      <a:endParaRPr lang="en-US" sz="2000" i="1" dirty="0">
                        <a:solidFill>
                          <a:schemeClr val="bg1"/>
                        </a:solidFill>
                        <a:latin typeface="Aparajita" panose="02020603050405020304" pitchFamily="18" charset="0"/>
                        <a:cs typeface="Aparajita" panose="02020603050405020304" pitchFamily="18" charset="0"/>
                      </a:endParaRPr>
                    </a:p>
                    <a:p>
                      <a:endParaRPr lang="en-US" dirty="0"/>
                    </a:p>
                  </a:txBody>
                  <a:tcPr>
                    <a:solidFill>
                      <a:srgbClr val="00B0AC"/>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Aparajita" panose="02020603050405020304" pitchFamily="18" charset="0"/>
                          <a:cs typeface="Aparajita" panose="02020603050405020304" pitchFamily="18" charset="0"/>
                        </a:rPr>
                        <a:t>Artes</a:t>
                      </a:r>
                    </a:p>
                    <a:p>
                      <a:pPr marL="342900" indent="-342900">
                        <a:buFont typeface="Arial" panose="020B0604020202020204" pitchFamily="34" charset="0"/>
                        <a:buChar char="•"/>
                      </a:pPr>
                      <a:r>
                        <a:rPr lang="en-US" sz="2000" b="0" i="1" dirty="0" err="1">
                          <a:solidFill>
                            <a:schemeClr val="bg1"/>
                          </a:solidFill>
                          <a:latin typeface="Aparajita" panose="02020603050405020304" pitchFamily="18" charset="0"/>
                          <a:cs typeface="Aparajita" panose="02020603050405020304" pitchFamily="18" charset="0"/>
                        </a:rPr>
                        <a:t>Diseño</a:t>
                      </a:r>
                      <a:endParaRPr lang="en-US" sz="2000" b="0" i="1" dirty="0">
                        <a:solidFill>
                          <a:schemeClr val="bg1"/>
                        </a:solidFill>
                        <a:latin typeface="Aparajita" panose="02020603050405020304" pitchFamily="18" charset="0"/>
                        <a:cs typeface="Aparajita" panose="02020603050405020304" pitchFamily="18" charset="0"/>
                      </a:endParaRPr>
                    </a:p>
                    <a:p>
                      <a:pPr marL="174625">
                        <a:lnSpc>
                          <a:spcPct val="110000"/>
                        </a:lnSpc>
                        <a:spcBef>
                          <a:spcPts val="0"/>
                        </a:spcBef>
                      </a:pPr>
                      <a:r>
                        <a:rPr lang="en-US" sz="2000" b="0" i="1" dirty="0">
                          <a:solidFill>
                            <a:schemeClr val="bg1"/>
                          </a:solidFill>
                          <a:latin typeface="Aparajita" panose="02020603050405020304" pitchFamily="18" charset="0"/>
                          <a:cs typeface="Aparajita" panose="02020603050405020304" pitchFamily="18" charset="0"/>
                        </a:rPr>
                        <a:t>          - </a:t>
                      </a:r>
                      <a:r>
                        <a:rPr lang="en-US" sz="2000" b="0" dirty="0" err="1">
                          <a:solidFill>
                            <a:schemeClr val="bg1"/>
                          </a:solidFill>
                          <a:latin typeface="Aparajita" panose="02020603050405020304" pitchFamily="18" charset="0"/>
                          <a:cs typeface="Aparajita" panose="02020603050405020304" pitchFamily="18" charset="0"/>
                        </a:rPr>
                        <a:t>Interiores</a:t>
                      </a:r>
                      <a:endParaRPr lang="en-US" sz="2000" b="0" dirty="0">
                        <a:solidFill>
                          <a:schemeClr val="bg1"/>
                        </a:solidFill>
                        <a:latin typeface="Aparajita" panose="02020603050405020304" pitchFamily="18" charset="0"/>
                        <a:cs typeface="Aparajita" panose="02020603050405020304" pitchFamily="18" charset="0"/>
                      </a:endParaRPr>
                    </a:p>
                    <a:p>
                      <a:pPr marL="174625">
                        <a:lnSpc>
                          <a:spcPct val="110000"/>
                        </a:lnSpc>
                        <a:spcBef>
                          <a:spcPts val="0"/>
                        </a:spcBef>
                      </a:pPr>
                      <a:r>
                        <a:rPr lang="en-US" sz="2000" b="0" dirty="0">
                          <a:solidFill>
                            <a:schemeClr val="bg1"/>
                          </a:solidFill>
                          <a:latin typeface="Aparajita" panose="02020603050405020304" pitchFamily="18" charset="0"/>
                          <a:cs typeface="Aparajita" panose="02020603050405020304" pitchFamily="18" charset="0"/>
                        </a:rPr>
                        <a:t>          - </a:t>
                      </a:r>
                      <a:r>
                        <a:rPr lang="en-US" sz="2000" b="0" dirty="0" err="1">
                          <a:solidFill>
                            <a:schemeClr val="bg1"/>
                          </a:solidFill>
                          <a:latin typeface="Aparajita" panose="02020603050405020304" pitchFamily="18" charset="0"/>
                          <a:cs typeface="Aparajita" panose="02020603050405020304" pitchFamily="18" charset="0"/>
                        </a:rPr>
                        <a:t>Modas</a:t>
                      </a:r>
                      <a:endParaRPr lang="en-US" sz="2000" b="0" dirty="0">
                        <a:solidFill>
                          <a:schemeClr val="bg1"/>
                        </a:solidFill>
                        <a:latin typeface="Aparajita" panose="02020603050405020304" pitchFamily="18" charset="0"/>
                        <a:cs typeface="Aparajita" panose="02020603050405020304" pitchFamily="18" charset="0"/>
                      </a:endParaRPr>
                    </a:p>
                    <a:p>
                      <a:pPr marL="174625">
                        <a:lnSpc>
                          <a:spcPct val="110000"/>
                        </a:lnSpc>
                        <a:spcBef>
                          <a:spcPts val="0"/>
                        </a:spcBef>
                      </a:pPr>
                      <a:r>
                        <a:rPr lang="en-US" sz="2000" b="0" dirty="0">
                          <a:solidFill>
                            <a:schemeClr val="bg1"/>
                          </a:solidFill>
                          <a:latin typeface="Aparajita" panose="02020603050405020304" pitchFamily="18" charset="0"/>
                          <a:cs typeface="Aparajita" panose="02020603050405020304" pitchFamily="18" charset="0"/>
                        </a:rPr>
                        <a:t>          - </a:t>
                      </a:r>
                      <a:r>
                        <a:rPr lang="en-US" sz="2000" b="0" dirty="0" err="1">
                          <a:solidFill>
                            <a:schemeClr val="bg1"/>
                          </a:solidFill>
                          <a:latin typeface="Aparajita" panose="02020603050405020304" pitchFamily="18" charset="0"/>
                          <a:cs typeface="Aparajita" panose="02020603050405020304" pitchFamily="18" charset="0"/>
                        </a:rPr>
                        <a:t>Dígital</a:t>
                      </a:r>
                      <a:r>
                        <a:rPr lang="en-US" sz="2000" b="0" dirty="0">
                          <a:solidFill>
                            <a:schemeClr val="bg1"/>
                          </a:solidFill>
                          <a:latin typeface="Aparajita" panose="02020603050405020304" pitchFamily="18" charset="0"/>
                          <a:cs typeface="Aparajita" panose="02020603050405020304" pitchFamily="18" charset="0"/>
                        </a:rPr>
                        <a:t> </a:t>
                      </a:r>
                      <a:endParaRPr lang="en-US" sz="2000" b="0" i="1" dirty="0">
                        <a:solidFill>
                          <a:schemeClr val="bg1"/>
                        </a:solidFill>
                        <a:latin typeface="Aparajita" panose="02020603050405020304" pitchFamily="18" charset="0"/>
                        <a:cs typeface="Aparajita" panose="02020603050405020304" pitchFamily="18" charset="0"/>
                      </a:endParaRPr>
                    </a:p>
                    <a:p>
                      <a:r>
                        <a:rPr lang="en-US" sz="1400" b="0" i="1" dirty="0">
                          <a:solidFill>
                            <a:schemeClr val="tx1"/>
                          </a:solidFill>
                          <a:latin typeface="Aparajita" panose="02020603050405020304" pitchFamily="18" charset="0"/>
                          <a:cs typeface="Aparajita" panose="02020603050405020304" pitchFamily="18" charset="0"/>
                        </a:rPr>
                        <a:t> </a:t>
                      </a:r>
                      <a:endParaRPr lang="en-US" b="0" dirty="0"/>
                    </a:p>
                  </a:txBody>
                  <a:tcPr>
                    <a:solidFill>
                      <a:srgbClr val="00B0AC"/>
                    </a:solidFill>
                  </a:tcPr>
                </a:tc>
                <a:tc>
                  <a:txBody>
                    <a:bodyPr/>
                    <a:lstStyle/>
                    <a:p>
                      <a:pPr>
                        <a:lnSpc>
                          <a:spcPct val="100000"/>
                        </a:lnSpc>
                      </a:pPr>
                      <a:r>
                        <a:rPr lang="en-US" sz="2000" b="1" i="1" dirty="0" err="1">
                          <a:solidFill>
                            <a:schemeClr val="bg1"/>
                          </a:solidFill>
                          <a:latin typeface="Aparajita" panose="02020603050405020304" pitchFamily="18" charset="0"/>
                          <a:cs typeface="Aparajita" panose="02020603050405020304" pitchFamily="18" charset="0"/>
                        </a:rPr>
                        <a:t>Tecnología</a:t>
                      </a:r>
                      <a:r>
                        <a:rPr lang="en-US" sz="2000" b="1" i="1" dirty="0">
                          <a:solidFill>
                            <a:schemeClr val="bg1"/>
                          </a:solidFill>
                          <a:latin typeface="Aparajita" panose="02020603050405020304" pitchFamily="18" charset="0"/>
                          <a:cs typeface="Aparajita" panose="02020603050405020304" pitchFamily="18" charset="0"/>
                        </a:rPr>
                        <a:t> </a:t>
                      </a:r>
                    </a:p>
                    <a:p>
                      <a:pPr marL="285750" indent="-285750">
                        <a:lnSpc>
                          <a:spcPct val="100000"/>
                        </a:lnSpc>
                        <a:buFont typeface="Arial" panose="020B0604020202020204" pitchFamily="34" charset="0"/>
                        <a:buChar char="•"/>
                      </a:pPr>
                      <a:r>
                        <a:rPr lang="en-US" sz="2000" b="0" dirty="0" err="1">
                          <a:solidFill>
                            <a:schemeClr val="bg1"/>
                          </a:solidFill>
                          <a:latin typeface="Aparajita" panose="02020603050405020304" pitchFamily="18" charset="0"/>
                          <a:cs typeface="Aparajita" panose="02020603050405020304" pitchFamily="18" charset="0"/>
                        </a:rPr>
                        <a:t>Programación</a:t>
                      </a:r>
                      <a:r>
                        <a:rPr lang="en-US" sz="2000" b="0" dirty="0">
                          <a:solidFill>
                            <a:schemeClr val="bg1"/>
                          </a:solidFill>
                          <a:latin typeface="Aparajita" panose="02020603050405020304" pitchFamily="18" charset="0"/>
                          <a:cs typeface="Aparajita" panose="02020603050405020304" pitchFamily="18" charset="0"/>
                        </a:rPr>
                        <a:t> </a:t>
                      </a:r>
                    </a:p>
                    <a:p>
                      <a:pPr marL="285750" indent="-285750">
                        <a:lnSpc>
                          <a:spcPct val="100000"/>
                        </a:lnSpc>
                        <a:buFont typeface="Arial" panose="020B0604020202020204" pitchFamily="34" charset="0"/>
                        <a:buChar char="•"/>
                      </a:pPr>
                      <a:r>
                        <a:rPr lang="en-US" sz="2000" b="0" dirty="0">
                          <a:solidFill>
                            <a:schemeClr val="bg1"/>
                          </a:solidFill>
                          <a:latin typeface="Aparajita" panose="02020603050405020304" pitchFamily="18" charset="0"/>
                          <a:cs typeface="Aparajita" panose="02020603050405020304" pitchFamily="18" charset="0"/>
                        </a:rPr>
                        <a:t>Redes </a:t>
                      </a:r>
                    </a:p>
                    <a:p>
                      <a:pPr marL="285750" indent="-285750">
                        <a:lnSpc>
                          <a:spcPct val="100000"/>
                        </a:lnSpc>
                        <a:buFont typeface="Arial" panose="020B0604020202020204" pitchFamily="34" charset="0"/>
                        <a:buChar char="•"/>
                      </a:pPr>
                      <a:r>
                        <a:rPr lang="en-US" sz="2000" b="0" dirty="0" err="1">
                          <a:solidFill>
                            <a:schemeClr val="bg1"/>
                          </a:solidFill>
                          <a:latin typeface="Aparajita" panose="02020603050405020304" pitchFamily="18" charset="0"/>
                          <a:cs typeface="Aparajita" panose="02020603050405020304" pitchFamily="18" charset="0"/>
                        </a:rPr>
                        <a:t>Seguridad</a:t>
                      </a:r>
                      <a:r>
                        <a:rPr lang="en-US" sz="2000" b="0" dirty="0">
                          <a:solidFill>
                            <a:schemeClr val="bg1"/>
                          </a:solidFill>
                          <a:latin typeface="Aparajita" panose="02020603050405020304" pitchFamily="18" charset="0"/>
                          <a:cs typeface="Aparajita" panose="02020603050405020304" pitchFamily="18" charset="0"/>
                        </a:rPr>
                        <a:t> </a:t>
                      </a:r>
                      <a:r>
                        <a:rPr lang="en-US" sz="2000" b="0" dirty="0" err="1">
                          <a:solidFill>
                            <a:schemeClr val="bg1"/>
                          </a:solidFill>
                          <a:latin typeface="Aparajita" panose="02020603050405020304" pitchFamily="18" charset="0"/>
                          <a:cs typeface="Aparajita" panose="02020603050405020304" pitchFamily="18" charset="0"/>
                        </a:rPr>
                        <a:t>Cibernética</a:t>
                      </a:r>
                      <a:r>
                        <a:rPr lang="en-US" sz="2000" b="0" dirty="0">
                          <a:solidFill>
                            <a:schemeClr val="bg1"/>
                          </a:solidFill>
                          <a:latin typeface="Aparajita" panose="02020603050405020304" pitchFamily="18" charset="0"/>
                          <a:cs typeface="Aparajita" panose="02020603050405020304" pitchFamily="18" charset="0"/>
                        </a:rPr>
                        <a:t> </a:t>
                      </a:r>
                    </a:p>
                    <a:p>
                      <a:pPr marL="285750" indent="-285750">
                        <a:buFont typeface="Arial" panose="020B0604020202020204" pitchFamily="34" charset="0"/>
                        <a:buChar char="•"/>
                      </a:pPr>
                      <a:endParaRPr lang="en-US" b="0" dirty="0"/>
                    </a:p>
                  </a:txBody>
                  <a:tcPr>
                    <a:solidFill>
                      <a:srgbClr val="00B0AC"/>
                    </a:solidFill>
                  </a:tcPr>
                </a:tc>
                <a:extLst>
                  <a:ext uri="{0D108BD9-81ED-4DB2-BD59-A6C34878D82A}">
                    <a16:rowId xmlns:a16="http://schemas.microsoft.com/office/drawing/2014/main" val="2350258939"/>
                  </a:ext>
                </a:extLst>
              </a:tr>
            </a:tbl>
          </a:graphicData>
        </a:graphic>
      </p:graphicFrame>
    </p:spTree>
    <p:extLst>
      <p:ext uri="{BB962C8B-B14F-4D97-AF65-F5344CB8AC3E}">
        <p14:creationId xmlns:p14="http://schemas.microsoft.com/office/powerpoint/2010/main" val="279767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D7146E-B08D-CDBA-13E4-2BBEA7A9C3FB}"/>
              </a:ext>
            </a:extLst>
          </p:cNvPr>
          <p:cNvPicPr>
            <a:picLocks noChangeAspect="1"/>
          </p:cNvPicPr>
          <p:nvPr/>
        </p:nvPicPr>
        <p:blipFill>
          <a:blip r:embed="rId3"/>
          <a:stretch>
            <a:fillRect/>
          </a:stretch>
        </p:blipFill>
        <p:spPr>
          <a:xfrm>
            <a:off x="340613" y="1330804"/>
            <a:ext cx="8086962" cy="3036967"/>
          </a:xfrm>
          <a:prstGeom prst="rect">
            <a:avLst/>
          </a:prstGeom>
        </p:spPr>
      </p:pic>
      <p:sp>
        <p:nvSpPr>
          <p:cNvPr id="5" name="TextBox 4">
            <a:extLst>
              <a:ext uri="{FF2B5EF4-FFF2-40B4-BE49-F238E27FC236}">
                <a16:creationId xmlns:a16="http://schemas.microsoft.com/office/drawing/2014/main" id="{5D1DA990-BFF3-38E7-49CA-D717087A6F53}"/>
              </a:ext>
            </a:extLst>
          </p:cNvPr>
          <p:cNvSpPr txBox="1"/>
          <p:nvPr/>
        </p:nvSpPr>
        <p:spPr>
          <a:xfrm>
            <a:off x="437810" y="354652"/>
            <a:ext cx="8268379" cy="461665"/>
          </a:xfrm>
          <a:prstGeom prst="rect">
            <a:avLst/>
          </a:prstGeom>
          <a:noFill/>
        </p:spPr>
        <p:txBody>
          <a:bodyPr wrap="square" rtlCol="0">
            <a:spAutoFit/>
          </a:bodyPr>
          <a:lstStyle/>
          <a:p>
            <a:r>
              <a:rPr lang="en-US" sz="2400" b="1" dirty="0" err="1"/>
              <a:t>Recintos</a:t>
            </a:r>
            <a:r>
              <a:rPr lang="en-US" sz="2400" b="1" dirty="0"/>
              <a:t> y </a:t>
            </a:r>
            <a:r>
              <a:rPr lang="en-US" sz="2400" b="1" dirty="0" err="1"/>
              <a:t>Centros</a:t>
            </a:r>
            <a:r>
              <a:rPr lang="en-US" sz="2400" b="1" dirty="0"/>
              <a:t> </a:t>
            </a:r>
            <a:r>
              <a:rPr lang="en-US" sz="2400" b="1" dirty="0" err="1"/>
              <a:t>Universitarios</a:t>
            </a:r>
            <a:r>
              <a:rPr lang="en-US" sz="2400" b="1" dirty="0"/>
              <a:t> con sus </a:t>
            </a:r>
            <a:r>
              <a:rPr lang="en-US" sz="2400" b="1" dirty="0" err="1"/>
              <a:t>matrículas</a:t>
            </a:r>
            <a:endParaRPr lang="en-US" sz="2400" b="1" dirty="0"/>
          </a:p>
        </p:txBody>
      </p:sp>
      <p:pic>
        <p:nvPicPr>
          <p:cNvPr id="8" name="Picture 7" descr="A black background with blue text&#10;&#10;Description automatically generated">
            <a:extLst>
              <a:ext uri="{FF2B5EF4-FFF2-40B4-BE49-F238E27FC236}">
                <a16:creationId xmlns:a16="http://schemas.microsoft.com/office/drawing/2014/main" id="{3FF1472D-C224-D8B2-AC74-2191C9575380}"/>
              </a:ext>
            </a:extLst>
          </p:cNvPr>
          <p:cNvPicPr>
            <a:picLocks noChangeAspect="1"/>
          </p:cNvPicPr>
          <p:nvPr/>
        </p:nvPicPr>
        <p:blipFill>
          <a:blip r:embed="rId4"/>
          <a:stretch>
            <a:fillRect/>
          </a:stretch>
        </p:blipFill>
        <p:spPr>
          <a:xfrm>
            <a:off x="98793" y="3740575"/>
            <a:ext cx="1666945" cy="1666945"/>
          </a:xfrm>
          <a:prstGeom prst="rect">
            <a:avLst/>
          </a:prstGeom>
        </p:spPr>
      </p:pic>
      <p:sp>
        <p:nvSpPr>
          <p:cNvPr id="4" name="Rectangle 3">
            <a:extLst>
              <a:ext uri="{FF2B5EF4-FFF2-40B4-BE49-F238E27FC236}">
                <a16:creationId xmlns:a16="http://schemas.microsoft.com/office/drawing/2014/main" id="{88F4FFCA-C721-183D-83D0-9EAB8DD180AF}"/>
              </a:ext>
            </a:extLst>
          </p:cNvPr>
          <p:cNvSpPr/>
          <p:nvPr/>
        </p:nvSpPr>
        <p:spPr>
          <a:xfrm>
            <a:off x="6766560" y="1820093"/>
            <a:ext cx="539931" cy="1915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rgbClr val="009999"/>
                </a:solidFill>
                <a:latin typeface="Aparajita" panose="02020603050405020304" pitchFamily="18" charset="0"/>
                <a:cs typeface="Aparajita" panose="02020603050405020304" pitchFamily="18" charset="0"/>
              </a:rPr>
              <a:t>1383</a:t>
            </a:r>
          </a:p>
        </p:txBody>
      </p:sp>
      <p:sp>
        <p:nvSpPr>
          <p:cNvPr id="6" name="Rectangle 5">
            <a:extLst>
              <a:ext uri="{FF2B5EF4-FFF2-40B4-BE49-F238E27FC236}">
                <a16:creationId xmlns:a16="http://schemas.microsoft.com/office/drawing/2014/main" id="{E17C70FD-11BB-D674-686E-5E9118E203D2}"/>
              </a:ext>
            </a:extLst>
          </p:cNvPr>
          <p:cNvSpPr/>
          <p:nvPr/>
        </p:nvSpPr>
        <p:spPr>
          <a:xfrm>
            <a:off x="814252" y="3174847"/>
            <a:ext cx="539931" cy="1915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rgbClr val="009999"/>
                </a:solidFill>
                <a:latin typeface="Aparajita" panose="02020603050405020304" pitchFamily="18" charset="0"/>
                <a:cs typeface="Aparajita" panose="02020603050405020304" pitchFamily="18" charset="0"/>
              </a:rPr>
              <a:t>956</a:t>
            </a:r>
          </a:p>
        </p:txBody>
      </p:sp>
      <p:sp>
        <p:nvSpPr>
          <p:cNvPr id="7" name="Rectangle 6">
            <a:extLst>
              <a:ext uri="{FF2B5EF4-FFF2-40B4-BE49-F238E27FC236}">
                <a16:creationId xmlns:a16="http://schemas.microsoft.com/office/drawing/2014/main" id="{85AB0D2B-4174-6F6C-1843-2F613380DD82}"/>
              </a:ext>
            </a:extLst>
          </p:cNvPr>
          <p:cNvSpPr/>
          <p:nvPr/>
        </p:nvSpPr>
        <p:spPr>
          <a:xfrm>
            <a:off x="3770314" y="1628505"/>
            <a:ext cx="539931" cy="1915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rgbClr val="009999"/>
                </a:solidFill>
                <a:latin typeface="Aparajita" panose="02020603050405020304" pitchFamily="18" charset="0"/>
                <a:cs typeface="Aparajita" panose="02020603050405020304" pitchFamily="18" charset="0"/>
              </a:rPr>
              <a:t>449</a:t>
            </a:r>
          </a:p>
        </p:txBody>
      </p:sp>
      <p:sp>
        <p:nvSpPr>
          <p:cNvPr id="9" name="Rectangle 8">
            <a:extLst>
              <a:ext uri="{FF2B5EF4-FFF2-40B4-BE49-F238E27FC236}">
                <a16:creationId xmlns:a16="http://schemas.microsoft.com/office/drawing/2014/main" id="{2394E84D-446F-971E-2E7F-45C6A9B1303C}"/>
              </a:ext>
            </a:extLst>
          </p:cNvPr>
          <p:cNvSpPr/>
          <p:nvPr/>
        </p:nvSpPr>
        <p:spPr>
          <a:xfrm>
            <a:off x="7710736" y="3888379"/>
            <a:ext cx="539931" cy="1915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rgbClr val="009999"/>
                </a:solidFill>
                <a:latin typeface="Aparajita" panose="02020603050405020304" pitchFamily="18" charset="0"/>
                <a:cs typeface="Aparajita" panose="02020603050405020304" pitchFamily="18" charset="0"/>
              </a:rPr>
              <a:t>278</a:t>
            </a:r>
          </a:p>
        </p:txBody>
      </p:sp>
      <p:sp>
        <p:nvSpPr>
          <p:cNvPr id="10" name="Rectangle 9">
            <a:extLst>
              <a:ext uri="{FF2B5EF4-FFF2-40B4-BE49-F238E27FC236}">
                <a16:creationId xmlns:a16="http://schemas.microsoft.com/office/drawing/2014/main" id="{02B403A9-CB75-C900-6552-60BECDD348B9}"/>
              </a:ext>
            </a:extLst>
          </p:cNvPr>
          <p:cNvSpPr/>
          <p:nvPr/>
        </p:nvSpPr>
        <p:spPr>
          <a:xfrm>
            <a:off x="6740434" y="4271977"/>
            <a:ext cx="539931" cy="1915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rgbClr val="009999"/>
                </a:solidFill>
                <a:latin typeface="Aparajita" panose="02020603050405020304" pitchFamily="18" charset="0"/>
                <a:cs typeface="Aparajita" panose="02020603050405020304" pitchFamily="18" charset="0"/>
              </a:rPr>
              <a:t>229</a:t>
            </a:r>
          </a:p>
        </p:txBody>
      </p:sp>
      <p:sp>
        <p:nvSpPr>
          <p:cNvPr id="11" name="Rectangle 10">
            <a:extLst>
              <a:ext uri="{FF2B5EF4-FFF2-40B4-BE49-F238E27FC236}">
                <a16:creationId xmlns:a16="http://schemas.microsoft.com/office/drawing/2014/main" id="{43FD98CF-549F-43DE-764F-1C8A149E1A89}"/>
              </a:ext>
            </a:extLst>
          </p:cNvPr>
          <p:cNvSpPr/>
          <p:nvPr/>
        </p:nvSpPr>
        <p:spPr>
          <a:xfrm>
            <a:off x="5212080" y="4430466"/>
            <a:ext cx="539931" cy="1915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rgbClr val="009999"/>
                </a:solidFill>
                <a:latin typeface="Aparajita" panose="02020603050405020304" pitchFamily="18" charset="0"/>
                <a:cs typeface="Aparajita" panose="02020603050405020304" pitchFamily="18" charset="0"/>
              </a:rPr>
              <a:t>373</a:t>
            </a:r>
          </a:p>
        </p:txBody>
      </p:sp>
    </p:spTree>
    <p:extLst>
      <p:ext uri="{BB962C8B-B14F-4D97-AF65-F5344CB8AC3E}">
        <p14:creationId xmlns:p14="http://schemas.microsoft.com/office/powerpoint/2010/main" val="306775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271EEDE1-4FF3-4A74-BD95-6852CD023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43" y="1255014"/>
            <a:ext cx="2626614" cy="2626614"/>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Classroom">
            <a:extLst>
              <a:ext uri="{FF2B5EF4-FFF2-40B4-BE49-F238E27FC236}">
                <a16:creationId xmlns:a16="http://schemas.microsoft.com/office/drawing/2014/main" id="{4BCD14E0-A678-6ACF-C7B2-398348ABDB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22050" y="1882521"/>
            <a:ext cx="1371600" cy="1371600"/>
          </a:xfrm>
          <a:prstGeom prst="rect">
            <a:avLst/>
          </a:prstGeom>
        </p:spPr>
      </p:pic>
      <p:sp>
        <p:nvSpPr>
          <p:cNvPr id="28" name="Rectangle 27">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26708" y="2541494"/>
            <a:ext cx="27432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73B8FD30-A234-40C1-2306-B1282F9286C3}"/>
              </a:ext>
            </a:extLst>
          </p:cNvPr>
          <p:cNvSpPr txBox="1"/>
          <p:nvPr/>
        </p:nvSpPr>
        <p:spPr>
          <a:xfrm>
            <a:off x="4300894" y="1581735"/>
            <a:ext cx="4503472" cy="2743200"/>
          </a:xfrm>
          <a:prstGeom prst="rect">
            <a:avLst/>
          </a:prstGeom>
        </p:spPr>
        <p:txBody>
          <a:bodyPr vert="horz" lIns="91440" tIns="45720" rIns="91440" bIns="45720" rtlCol="0">
            <a:normAutofit/>
          </a:bodyPr>
          <a:lstStyle/>
          <a:p>
            <a:pPr marL="285750" indent="-285750" defTabSz="914400">
              <a:lnSpc>
                <a:spcPct val="90000"/>
              </a:lnSpc>
              <a:spcAft>
                <a:spcPts val="600"/>
              </a:spcAft>
              <a:buClr>
                <a:schemeClr val="accent1">
                  <a:lumMod val="75000"/>
                </a:schemeClr>
              </a:buClr>
              <a:buSzPct val="85000"/>
              <a:buFont typeface="Arial" panose="020B0604020202020204" pitchFamily="34" charset="0"/>
              <a:buChar char="•"/>
            </a:pPr>
            <a:r>
              <a:rPr lang="en-US" dirty="0"/>
              <a:t>En </a:t>
            </a:r>
            <a:r>
              <a:rPr lang="en-US" dirty="0" err="1"/>
              <a:t>nuestras</a:t>
            </a:r>
            <a:r>
              <a:rPr lang="en-US" dirty="0"/>
              <a:t> </a:t>
            </a:r>
            <a:r>
              <a:rPr lang="en-US" dirty="0" err="1"/>
              <a:t>funciones</a:t>
            </a:r>
            <a:r>
              <a:rPr lang="en-US" dirty="0"/>
              <a:t> </a:t>
            </a:r>
            <a:r>
              <a:rPr lang="en-US" dirty="0" err="1"/>
              <a:t>como</a:t>
            </a:r>
            <a:r>
              <a:rPr lang="en-US" dirty="0"/>
              <a:t> </a:t>
            </a:r>
            <a:r>
              <a:rPr lang="en-US" dirty="0" err="1"/>
              <a:t>el</a:t>
            </a:r>
            <a:r>
              <a:rPr lang="en-US" dirty="0"/>
              <a:t> </a:t>
            </a:r>
            <a:r>
              <a:rPr lang="en-US" dirty="0" err="1"/>
              <a:t>administradores</a:t>
            </a:r>
            <a:r>
              <a:rPr lang="en-US" dirty="0"/>
              <a:t> </a:t>
            </a:r>
            <a:r>
              <a:rPr lang="en-US" dirty="0" err="1"/>
              <a:t>universitarios</a:t>
            </a:r>
            <a:r>
              <a:rPr lang="en-US" dirty="0"/>
              <a:t> </a:t>
            </a:r>
            <a:r>
              <a:rPr lang="en-US" dirty="0" err="1"/>
              <a:t>siempre</a:t>
            </a:r>
            <a:r>
              <a:rPr lang="en-US" dirty="0"/>
              <a:t> </a:t>
            </a:r>
            <a:r>
              <a:rPr lang="en-US" dirty="0" err="1"/>
              <a:t>enfocamos</a:t>
            </a:r>
            <a:r>
              <a:rPr lang="en-US" dirty="0"/>
              <a:t> </a:t>
            </a:r>
            <a:r>
              <a:rPr lang="en-US" dirty="0" err="1"/>
              <a:t>en</a:t>
            </a:r>
            <a:r>
              <a:rPr lang="en-US" dirty="0"/>
              <a:t> </a:t>
            </a:r>
            <a:r>
              <a:rPr lang="en-US" dirty="0" err="1"/>
              <a:t>el</a:t>
            </a:r>
            <a:r>
              <a:rPr lang="en-US" dirty="0"/>
              <a:t> </a:t>
            </a:r>
            <a:r>
              <a:rPr lang="en-US" dirty="0" err="1"/>
              <a:t>desarrollo</a:t>
            </a:r>
            <a:r>
              <a:rPr lang="en-US" dirty="0"/>
              <a:t> </a:t>
            </a:r>
            <a:r>
              <a:rPr lang="en-US" dirty="0" err="1"/>
              <a:t>profesional</a:t>
            </a:r>
            <a:r>
              <a:rPr lang="en-US" dirty="0"/>
              <a:t> de </a:t>
            </a:r>
            <a:r>
              <a:rPr lang="en-US" dirty="0" err="1"/>
              <a:t>todos</a:t>
            </a:r>
            <a:r>
              <a:rPr lang="en-US" dirty="0"/>
              <a:t> los </a:t>
            </a:r>
            <a:r>
              <a:rPr lang="en-US" dirty="0" err="1"/>
              <a:t>empleados</a:t>
            </a:r>
            <a:r>
              <a:rPr lang="en-US" dirty="0"/>
              <a:t>.</a:t>
            </a:r>
          </a:p>
          <a:p>
            <a:pPr marL="285750" indent="-285750" defTabSz="914400">
              <a:lnSpc>
                <a:spcPct val="90000"/>
              </a:lnSpc>
              <a:spcAft>
                <a:spcPts val="600"/>
              </a:spcAft>
              <a:buClr>
                <a:schemeClr val="accent1">
                  <a:lumMod val="75000"/>
                </a:schemeClr>
              </a:buClr>
              <a:buSzPct val="85000"/>
              <a:buFont typeface="Arial" panose="020B0604020202020204" pitchFamily="34" charset="0"/>
              <a:buChar char="•"/>
            </a:pPr>
            <a:r>
              <a:rPr lang="en-US" dirty="0" err="1"/>
              <a:t>Desarrollar</a:t>
            </a:r>
            <a:r>
              <a:rPr lang="en-US" dirty="0"/>
              <a:t> </a:t>
            </a:r>
            <a:r>
              <a:rPr lang="en-US" dirty="0" err="1"/>
              <a:t>el</a:t>
            </a:r>
            <a:r>
              <a:rPr lang="en-US" dirty="0"/>
              <a:t> personal y </a:t>
            </a:r>
            <a:r>
              <a:rPr lang="en-US" dirty="0" err="1"/>
              <a:t>convertirlos</a:t>
            </a:r>
            <a:r>
              <a:rPr lang="en-US" dirty="0"/>
              <a:t> </a:t>
            </a:r>
            <a:r>
              <a:rPr lang="en-US" dirty="0" err="1"/>
              <a:t>en</a:t>
            </a:r>
            <a:r>
              <a:rPr lang="en-US" dirty="0"/>
              <a:t> </a:t>
            </a:r>
            <a:r>
              <a:rPr lang="en-US" dirty="0" err="1"/>
              <a:t>líderes</a:t>
            </a:r>
            <a:r>
              <a:rPr lang="en-US" dirty="0"/>
              <a:t> </a:t>
            </a:r>
            <a:r>
              <a:rPr lang="en-US" dirty="0" err="1"/>
              <a:t>en</a:t>
            </a:r>
            <a:r>
              <a:rPr lang="en-US" dirty="0"/>
              <a:t> sus </a:t>
            </a:r>
            <a:r>
              <a:rPr lang="en-US" dirty="0" err="1"/>
              <a:t>áreas</a:t>
            </a:r>
            <a:r>
              <a:rPr lang="en-US" dirty="0"/>
              <a:t>, es un </a:t>
            </a:r>
            <a:r>
              <a:rPr lang="en-US" dirty="0" err="1"/>
              <a:t>reto</a:t>
            </a:r>
            <a:r>
              <a:rPr lang="en-US" dirty="0"/>
              <a:t> </a:t>
            </a:r>
            <a:r>
              <a:rPr lang="en-US" dirty="0" err="1"/>
              <a:t>en</a:t>
            </a:r>
            <a:r>
              <a:rPr lang="en-US" dirty="0"/>
              <a:t> la academia y la </a:t>
            </a:r>
            <a:r>
              <a:rPr lang="en-US" dirty="0" err="1"/>
              <a:t>cultura</a:t>
            </a:r>
            <a:r>
              <a:rPr lang="en-US" dirty="0"/>
              <a:t> </a:t>
            </a:r>
            <a:r>
              <a:rPr lang="en-US" dirty="0" err="1"/>
              <a:t>institucional</a:t>
            </a:r>
            <a:r>
              <a:rPr lang="en-US" dirty="0"/>
              <a:t>.</a:t>
            </a:r>
          </a:p>
          <a:p>
            <a:pPr marL="0" indent="-182880" defTabSz="914400">
              <a:lnSpc>
                <a:spcPct val="90000"/>
              </a:lnSpc>
              <a:spcAft>
                <a:spcPts val="600"/>
              </a:spcAft>
              <a:buClr>
                <a:schemeClr val="accent1">
                  <a:lumMod val="75000"/>
                </a:schemeClr>
              </a:buClr>
              <a:buSzPct val="85000"/>
              <a:buFont typeface="Wingdings" pitchFamily="2" charset="2"/>
              <a:buChar char="§"/>
            </a:pPr>
            <a:endParaRPr lang="en-US" dirty="0"/>
          </a:p>
        </p:txBody>
      </p:sp>
      <p:grpSp>
        <p:nvGrpSpPr>
          <p:cNvPr id="30" name="Group 29">
            <a:extLst>
              <a:ext uri="{FF2B5EF4-FFF2-40B4-BE49-F238E27FC236}">
                <a16:creationId xmlns:a16="http://schemas.microsoft.com/office/drawing/2014/main" id="{7381F52A-25D7-415C-8E15-66BFB3F7B38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4672260"/>
            <a:ext cx="342900" cy="342900"/>
            <a:chOff x="11361456" y="6195813"/>
            <a:chExt cx="548640" cy="548640"/>
          </a:xfrm>
        </p:grpSpPr>
        <p:sp>
          <p:nvSpPr>
            <p:cNvPr id="31" name="Oval 30">
              <a:extLst>
                <a:ext uri="{FF2B5EF4-FFF2-40B4-BE49-F238E27FC236}">
                  <a16:creationId xmlns:a16="http://schemas.microsoft.com/office/drawing/2014/main" id="{F31CC467-05B2-44CA-A28C-2018F5094C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2" name="Oval 31">
              <a:extLst>
                <a:ext uri="{FF2B5EF4-FFF2-40B4-BE49-F238E27FC236}">
                  <a16:creationId xmlns:a16="http://schemas.microsoft.com/office/drawing/2014/main" id="{DF3A2CCB-9C68-497B-AFC1-78E9931528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pic>
        <p:nvPicPr>
          <p:cNvPr id="4" name="Picture 3">
            <a:extLst>
              <a:ext uri="{FF2B5EF4-FFF2-40B4-BE49-F238E27FC236}">
                <a16:creationId xmlns:a16="http://schemas.microsoft.com/office/drawing/2014/main" id="{ED6B83C8-81AF-01E3-DCD3-16A41B5A4CC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775442" y="4440710"/>
            <a:ext cx="1141678" cy="679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FDF87D6-BFBC-D860-23AB-7FA3214BC3EC}"/>
              </a:ext>
            </a:extLst>
          </p:cNvPr>
          <p:cNvSpPr txBox="1"/>
          <p:nvPr/>
        </p:nvSpPr>
        <p:spPr>
          <a:xfrm>
            <a:off x="437811" y="347940"/>
            <a:ext cx="5279326" cy="584775"/>
          </a:xfrm>
          <a:prstGeom prst="rect">
            <a:avLst/>
          </a:prstGeom>
          <a:noFill/>
        </p:spPr>
        <p:txBody>
          <a:bodyPr wrap="square" rtlCol="0">
            <a:spAutoFit/>
          </a:bodyPr>
          <a:lstStyle/>
          <a:p>
            <a:r>
              <a:rPr lang="en-US" sz="3200" b="1" dirty="0"/>
              <a:t>“</a:t>
            </a:r>
            <a:r>
              <a:rPr lang="en-US" sz="3200" b="1" dirty="0" err="1"/>
              <a:t>Aterrizando</a:t>
            </a:r>
            <a:r>
              <a:rPr lang="en-US" sz="3200" b="1" dirty="0"/>
              <a:t> </a:t>
            </a:r>
            <a:r>
              <a:rPr lang="en-US" sz="3200" b="1" dirty="0" err="1"/>
              <a:t>en</a:t>
            </a:r>
            <a:r>
              <a:rPr lang="en-US" sz="3200" b="1" dirty="0"/>
              <a:t> </a:t>
            </a:r>
            <a:r>
              <a:rPr lang="en-US" sz="3200" b="1" dirty="0" err="1"/>
              <a:t>el</a:t>
            </a:r>
            <a:r>
              <a:rPr lang="en-US" sz="3200" b="1" dirty="0"/>
              <a:t> </a:t>
            </a:r>
            <a:r>
              <a:rPr lang="en-US" sz="3200" b="1" dirty="0" err="1"/>
              <a:t>tema</a:t>
            </a:r>
            <a:r>
              <a:rPr lang="en-US" sz="3200" b="1" dirty="0"/>
              <a:t>”</a:t>
            </a:r>
          </a:p>
        </p:txBody>
      </p:sp>
    </p:spTree>
    <p:extLst>
      <p:ext uri="{BB962C8B-B14F-4D97-AF65-F5344CB8AC3E}">
        <p14:creationId xmlns:p14="http://schemas.microsoft.com/office/powerpoint/2010/main" val="285257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4D5428F0-8A15-4E6E-8E3C-E197CE3792DF}"/>
              </a:ext>
            </a:extLst>
          </p:cNvPr>
          <p:cNvSpPr>
            <a:spLocks noGrp="1"/>
          </p:cNvSpPr>
          <p:nvPr>
            <p:ph idx="1"/>
          </p:nvPr>
        </p:nvSpPr>
        <p:spPr>
          <a:xfrm>
            <a:off x="191113" y="1052680"/>
            <a:ext cx="4603077" cy="3468045"/>
          </a:xfrm>
        </p:spPr>
        <p:txBody>
          <a:bodyPr vert="horz" lIns="91440" tIns="45720" rIns="91440" bIns="45720" rtlCol="0">
            <a:normAutofit/>
          </a:bodyPr>
          <a:lstStyle/>
          <a:p>
            <a:pPr marL="0" indent="0" eaLnBrk="1" hangingPunct="1">
              <a:buClr>
                <a:schemeClr val="accent1">
                  <a:lumMod val="75000"/>
                </a:schemeClr>
              </a:buClr>
              <a:buNone/>
            </a:pPr>
            <a:r>
              <a:rPr lang="en-US" sz="1800" dirty="0"/>
              <a:t>Para </a:t>
            </a:r>
            <a:r>
              <a:rPr lang="en-US" sz="1800" dirty="0" err="1"/>
              <a:t>lograr</a:t>
            </a:r>
            <a:r>
              <a:rPr lang="en-US" sz="1800" dirty="0"/>
              <a:t> </a:t>
            </a:r>
            <a:r>
              <a:rPr lang="en-US" sz="1800" dirty="0" err="1"/>
              <a:t>el</a:t>
            </a:r>
            <a:r>
              <a:rPr lang="en-US" sz="1800" dirty="0"/>
              <a:t> </a:t>
            </a:r>
            <a:r>
              <a:rPr lang="en-US" sz="1800" dirty="0" err="1"/>
              <a:t>desarrollo</a:t>
            </a:r>
            <a:r>
              <a:rPr lang="en-US" sz="1800" dirty="0"/>
              <a:t> </a:t>
            </a:r>
            <a:r>
              <a:rPr lang="en-US" sz="1800" dirty="0" err="1"/>
              <a:t>óptimo</a:t>
            </a:r>
            <a:r>
              <a:rPr lang="en-US" sz="1800" dirty="0"/>
              <a:t> del personal </a:t>
            </a:r>
            <a:r>
              <a:rPr lang="en-US" sz="1800" dirty="0" err="1"/>
              <a:t>debemos</a:t>
            </a:r>
            <a:r>
              <a:rPr lang="en-US" sz="1800" dirty="0"/>
              <a:t> </a:t>
            </a:r>
            <a:r>
              <a:rPr lang="en-US" sz="1800" dirty="0" err="1"/>
              <a:t>abarcar</a:t>
            </a:r>
            <a:r>
              <a:rPr lang="en-US" sz="1800" dirty="0"/>
              <a:t> </a:t>
            </a:r>
            <a:r>
              <a:rPr lang="en-US" sz="1800" dirty="0" err="1"/>
              <a:t>diversos</a:t>
            </a:r>
            <a:r>
              <a:rPr lang="en-US" sz="1800" dirty="0"/>
              <a:t> </a:t>
            </a:r>
            <a:r>
              <a:rPr lang="en-US" sz="1800" dirty="0" err="1"/>
              <a:t>aspectos</a:t>
            </a:r>
            <a:r>
              <a:rPr lang="en-US" sz="1800" dirty="0"/>
              <a:t>:</a:t>
            </a:r>
          </a:p>
          <a:p>
            <a:pPr marL="0" indent="0" eaLnBrk="1" hangingPunct="1">
              <a:buClr>
                <a:schemeClr val="accent1">
                  <a:lumMod val="75000"/>
                </a:schemeClr>
              </a:buClr>
              <a:buNone/>
            </a:pPr>
            <a:r>
              <a:rPr lang="en-US" sz="1800" dirty="0"/>
              <a:t>1) </a:t>
            </a:r>
            <a:r>
              <a:rPr lang="en-US" sz="1800" dirty="0" err="1"/>
              <a:t>Promover</a:t>
            </a:r>
            <a:r>
              <a:rPr lang="en-US" sz="1800" dirty="0"/>
              <a:t> </a:t>
            </a:r>
            <a:r>
              <a:rPr lang="en-US" sz="1800" dirty="0" err="1"/>
              <a:t>el</a:t>
            </a:r>
            <a:r>
              <a:rPr lang="en-US" sz="1800" dirty="0"/>
              <a:t> </a:t>
            </a:r>
            <a:r>
              <a:rPr lang="en-US" sz="1800" dirty="0" err="1"/>
              <a:t>dominio</a:t>
            </a:r>
            <a:r>
              <a:rPr lang="en-US" sz="1800" dirty="0"/>
              <a:t> de </a:t>
            </a:r>
            <a:r>
              <a:rPr lang="en-US" sz="1800" dirty="0" err="1"/>
              <a:t>su</a:t>
            </a:r>
            <a:r>
              <a:rPr lang="en-US" sz="1800" dirty="0"/>
              <a:t> </a:t>
            </a:r>
            <a:r>
              <a:rPr lang="en-US" sz="1800" dirty="0" err="1"/>
              <a:t>especialidad</a:t>
            </a:r>
            <a:r>
              <a:rPr lang="en-US" sz="1800" dirty="0"/>
              <a:t>.</a:t>
            </a:r>
          </a:p>
          <a:p>
            <a:pPr marL="0" indent="0" eaLnBrk="1" hangingPunct="1">
              <a:buClr>
                <a:schemeClr val="accent1">
                  <a:lumMod val="75000"/>
                </a:schemeClr>
              </a:buClr>
              <a:buNone/>
            </a:pPr>
            <a:r>
              <a:rPr lang="en-US" sz="1800" dirty="0"/>
              <a:t>2) </a:t>
            </a:r>
            <a:r>
              <a:rPr lang="en-US" sz="1800" dirty="0" err="1"/>
              <a:t>Reforzar</a:t>
            </a:r>
            <a:r>
              <a:rPr lang="en-US" sz="1800" dirty="0"/>
              <a:t> </a:t>
            </a:r>
            <a:r>
              <a:rPr lang="en-US" sz="1800" dirty="0" err="1"/>
              <a:t>el</a:t>
            </a:r>
            <a:r>
              <a:rPr lang="en-US" sz="1800" dirty="0"/>
              <a:t> </a:t>
            </a:r>
            <a:r>
              <a:rPr lang="en-US" sz="1800" dirty="0" err="1"/>
              <a:t>dominio</a:t>
            </a:r>
            <a:r>
              <a:rPr lang="en-US" sz="1800" dirty="0"/>
              <a:t> </a:t>
            </a:r>
            <a:r>
              <a:rPr lang="en-US" sz="1800" dirty="0" err="1"/>
              <a:t>en</a:t>
            </a:r>
            <a:r>
              <a:rPr lang="en-US" sz="1800" dirty="0"/>
              <a:t> </a:t>
            </a:r>
            <a:r>
              <a:rPr lang="en-US" sz="1800" dirty="0" err="1"/>
              <a:t>competencias</a:t>
            </a:r>
            <a:r>
              <a:rPr lang="en-US" sz="1800" dirty="0"/>
              <a:t> </a:t>
            </a:r>
            <a:r>
              <a:rPr lang="en-US" sz="1800" dirty="0" err="1"/>
              <a:t>educativas</a:t>
            </a:r>
            <a:r>
              <a:rPr lang="en-US" sz="1800" dirty="0"/>
              <a:t>.</a:t>
            </a:r>
          </a:p>
          <a:p>
            <a:pPr marL="0" indent="0" eaLnBrk="1" hangingPunct="1">
              <a:buClr>
                <a:schemeClr val="accent1">
                  <a:lumMod val="75000"/>
                </a:schemeClr>
              </a:buClr>
              <a:buNone/>
            </a:pPr>
            <a:r>
              <a:rPr lang="en-US" sz="1800" dirty="0"/>
              <a:t>3) </a:t>
            </a:r>
            <a:r>
              <a:rPr lang="en-US" sz="1800" dirty="0" err="1"/>
              <a:t>Promover</a:t>
            </a:r>
            <a:r>
              <a:rPr lang="en-US" sz="1800" dirty="0"/>
              <a:t> </a:t>
            </a:r>
            <a:r>
              <a:rPr lang="en-US" sz="1800" dirty="0" err="1"/>
              <a:t>el</a:t>
            </a:r>
            <a:r>
              <a:rPr lang="en-US" sz="1800" dirty="0"/>
              <a:t> </a:t>
            </a:r>
            <a:r>
              <a:rPr lang="en-US" sz="1800" dirty="0" err="1"/>
              <a:t>bienestar</a:t>
            </a:r>
            <a:r>
              <a:rPr lang="en-US" sz="1800" dirty="0"/>
              <a:t> general (</a:t>
            </a:r>
            <a:r>
              <a:rPr lang="en-US" sz="1800" dirty="0" err="1"/>
              <a:t>manejo</a:t>
            </a:r>
            <a:r>
              <a:rPr lang="en-US" sz="1800" dirty="0"/>
              <a:t> de </a:t>
            </a:r>
            <a:r>
              <a:rPr lang="en-US" sz="1800" dirty="0" err="1"/>
              <a:t>estrés</a:t>
            </a:r>
            <a:r>
              <a:rPr lang="en-US" sz="1800" dirty="0"/>
              <a:t>, </a:t>
            </a:r>
            <a:r>
              <a:rPr lang="en-US" sz="1800" dirty="0" err="1"/>
              <a:t>salud</a:t>
            </a:r>
            <a:r>
              <a:rPr lang="en-US" sz="1800" dirty="0"/>
              <a:t> sexual, </a:t>
            </a:r>
            <a:r>
              <a:rPr lang="en-US" sz="1800" dirty="0" err="1"/>
              <a:t>salud</a:t>
            </a:r>
            <a:r>
              <a:rPr lang="en-US" sz="1800" dirty="0"/>
              <a:t> </a:t>
            </a:r>
            <a:r>
              <a:rPr lang="en-US" sz="1800" dirty="0" err="1"/>
              <a:t>emocional</a:t>
            </a:r>
            <a:r>
              <a:rPr lang="en-US" sz="1800" dirty="0"/>
              <a:t>, </a:t>
            </a:r>
            <a:r>
              <a:rPr lang="en-US" sz="1800" dirty="0" err="1"/>
              <a:t>empatía</a:t>
            </a:r>
            <a:r>
              <a:rPr lang="en-US" sz="1800" dirty="0"/>
              <a:t> y </a:t>
            </a:r>
            <a:r>
              <a:rPr lang="en-US" sz="1800" dirty="0" err="1"/>
              <a:t>compromiso</a:t>
            </a:r>
            <a:r>
              <a:rPr lang="en-US" sz="1800" dirty="0"/>
              <a:t>).</a:t>
            </a:r>
          </a:p>
        </p:txBody>
      </p:sp>
      <p:pic>
        <p:nvPicPr>
          <p:cNvPr id="3074" name="Picture 2" descr="Stakeholder Management Training | Business Skills | escalla">
            <a:extLst>
              <a:ext uri="{FF2B5EF4-FFF2-40B4-BE49-F238E27FC236}">
                <a16:creationId xmlns:a16="http://schemas.microsoft.com/office/drawing/2014/main" id="{5D07909C-1CC2-BFE5-0F37-69D4DB9F06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65" r="31395"/>
          <a:stretch/>
        </p:blipFill>
        <p:spPr bwMode="auto">
          <a:xfrm>
            <a:off x="4434843" y="10"/>
            <a:ext cx="4709157" cy="51434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3079" name="Freeform: Shape 3078">
            <a:extLst>
              <a:ext uri="{FF2B5EF4-FFF2-40B4-BE49-F238E27FC236}">
                <a16:creationId xmlns:a16="http://schemas.microsoft.com/office/drawing/2014/main" id="{484E34F7-E155-426C-A88E-8AEA6CF3F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2" y="0"/>
            <a:ext cx="4709158" cy="51435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7C6DAD3F-9CA1-1C20-FDD4-7C5107FEF3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70350" y="4460052"/>
            <a:ext cx="932956" cy="5551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2336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cfbc66c-a1ea-47d6-b0e6-780a0455ad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BD7AB20A02F946BBAAE47285194938" ma:contentTypeVersion="16" ma:contentTypeDescription="Create a new document." ma:contentTypeScope="" ma:versionID="b1458a9c7e17ce529867c8929acf7f8a">
  <xsd:schema xmlns:xsd="http://www.w3.org/2001/XMLSchema" xmlns:xs="http://www.w3.org/2001/XMLSchema" xmlns:p="http://schemas.microsoft.com/office/2006/metadata/properties" xmlns:ns3="9cfbc66c-a1ea-47d6-b0e6-780a0455add0" xmlns:ns4="306ac72b-838b-4c65-89fd-b2695164a55a" targetNamespace="http://schemas.microsoft.com/office/2006/metadata/properties" ma:root="true" ma:fieldsID="20cac03b86d87567c15ca03a3af127ad" ns3:_="" ns4:_="">
    <xsd:import namespace="9cfbc66c-a1ea-47d6-b0e6-780a0455add0"/>
    <xsd:import namespace="306ac72b-838b-4c65-89fd-b2695164a5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bc66c-a1ea-47d6-b0e6-780a0455a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6ac72b-838b-4c65-89fd-b2695164a5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BBE0A-EA70-4400-96AE-EB8B02FE3521}">
  <ds:schemaRefs>
    <ds:schemaRef ds:uri="http://schemas.microsoft.com/sharepoint/v3/contenttype/forms"/>
  </ds:schemaRefs>
</ds:datastoreItem>
</file>

<file path=customXml/itemProps2.xml><?xml version="1.0" encoding="utf-8"?>
<ds:datastoreItem xmlns:ds="http://schemas.openxmlformats.org/officeDocument/2006/customXml" ds:itemID="{BD99A2F4-014E-404C-B0AA-A89AA22B5F92}">
  <ds:schemaRefs>
    <ds:schemaRef ds:uri="9cfbc66c-a1ea-47d6-b0e6-780a0455add0"/>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306ac72b-838b-4c65-89fd-b2695164a55a"/>
    <ds:schemaRef ds:uri="http://www.w3.org/XML/1998/namespace"/>
    <ds:schemaRef ds:uri="http://purl.org/dc/dcmitype/"/>
  </ds:schemaRefs>
</ds:datastoreItem>
</file>

<file path=customXml/itemProps3.xml><?xml version="1.0" encoding="utf-8"?>
<ds:datastoreItem xmlns:ds="http://schemas.openxmlformats.org/officeDocument/2006/customXml" ds:itemID="{15BC91B7-2530-403E-A348-86D12876B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bc66c-a1ea-47d6-b0e6-780a0455add0"/>
    <ds:schemaRef ds:uri="306ac72b-838b-4c65-89fd-b2695164a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3463</TotalTime>
  <Words>1851</Words>
  <Application>Microsoft Office PowerPoint</Application>
  <PresentationFormat>On-screen Show (16:9)</PresentationFormat>
  <Paragraphs>143</Paragraphs>
  <Slides>35</Slides>
  <Notes>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35</vt:i4>
      </vt:variant>
    </vt:vector>
  </HeadingPairs>
  <TitlesOfParts>
    <vt:vector size="51" baseType="lpstr">
      <vt:lpstr>Aparajita</vt:lpstr>
      <vt:lpstr>Arial</vt:lpstr>
      <vt:lpstr>Avenir Book</vt:lpstr>
      <vt:lpstr>Avenir Heavy</vt:lpstr>
      <vt:lpstr>Avenir Light</vt:lpstr>
      <vt:lpstr>Avenir Medium</vt:lpstr>
      <vt:lpstr>Avenir Next Demi Bold</vt:lpstr>
      <vt:lpstr>Calibri</vt:lpstr>
      <vt:lpstr>Georgia</vt:lpstr>
      <vt:lpstr>Rockwell</vt:lpstr>
      <vt:lpstr>Rockwell Condensed</vt:lpstr>
      <vt:lpstr>Rockwell Extra Bold</vt:lpstr>
      <vt:lpstr>Times New Roman</vt:lpstr>
      <vt:lpstr>Wingdings</vt:lpstr>
      <vt:lpstr>Custom Design</vt:lpstr>
      <vt:lpstr>Wood Type</vt:lpstr>
      <vt:lpstr>PERCEPCIÓN DE La facultad a tiempo completo sobre la   EDUCACIÓN SEXUAL EN EL PROGRAMA DE ENFERMERÍA</vt:lpstr>
      <vt:lpstr>PowerPoint Presentation</vt:lpstr>
      <vt:lpstr>objetivos</vt:lpstr>
      <vt:lpstr>PowerPoint Presentation</vt:lpstr>
      <vt:lpstr>PowerPoint Presentation</vt:lpstr>
      <vt:lpstr>Transfondo Histórico</vt:lpstr>
      <vt:lpstr>PowerPoint Presentation</vt:lpstr>
      <vt:lpstr>PowerPoint Presentation</vt:lpstr>
      <vt:lpstr>PowerPoint Presentation</vt:lpstr>
      <vt:lpstr>¿ Qué nos dice la organización Mundial de la salud (OMS) sobre el tema de sexualidad?</vt:lpstr>
      <vt:lpstr>PowerPoint Presentation</vt:lpstr>
      <vt:lpstr>Perfil del participante</vt:lpstr>
      <vt:lpstr>PowerPoint Presentation</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Percepción de la educación sexual de la facultad de tiempo completo en el Programa de Enfermería</vt:lpstr>
      <vt:lpstr>35. Según su opinión, ¿la educación sexual puede contribuir a la promoción del placer sexual saludable? Justifique su respuesta.</vt:lpstr>
      <vt:lpstr>36. ¿En qué medida cree que la educación sexual puede influir en la mejora de la calidad de vida sexual de las personas? Justifique su respuesta.</vt:lpstr>
      <vt:lpstr>37. ¿En qué medida cree que la educación sexual puede influir en la construcción de relaciones interpersonales saludables? Justifique su respuesta.</vt:lpstr>
      <vt:lpstr>Conclusión</vt:lpstr>
      <vt:lpstr>Implicaciones</vt:lpstr>
      <vt:lpstr>PowerPoint Presentation</vt:lpstr>
      <vt:lpstr>PowerPoint Presentation</vt:lpstr>
    </vt:vector>
  </TitlesOfParts>
  <Company>Addiction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Gonzalez</dc:creator>
  <cp:lastModifiedBy>Keila López</cp:lastModifiedBy>
  <cp:revision>557</cp:revision>
  <cp:lastPrinted>2024-05-03T17:25:38Z</cp:lastPrinted>
  <dcterms:created xsi:type="dcterms:W3CDTF">2016-07-29T19:51:01Z</dcterms:created>
  <dcterms:modified xsi:type="dcterms:W3CDTF">2024-05-03T20:05:43Z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0x010100D7BD7AB20A02F946BBAAE47285194938</vt:lpwstr>
  </property>
</Properties>
</file>